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697" r:id="rId3"/>
    <p:sldMasterId id="2147483709" r:id="rId4"/>
    <p:sldMasterId id="2147483721" r:id="rId5"/>
    <p:sldMasterId id="2147483733" r:id="rId6"/>
  </p:sldMasterIdLst>
  <p:notesMasterIdLst>
    <p:notesMasterId r:id="rId53"/>
  </p:notesMasterIdLst>
  <p:sldIdLst>
    <p:sldId id="458" r:id="rId7"/>
    <p:sldId id="459" r:id="rId8"/>
    <p:sldId id="460" r:id="rId9"/>
    <p:sldId id="461" r:id="rId10"/>
    <p:sldId id="462" r:id="rId11"/>
    <p:sldId id="463" r:id="rId12"/>
    <p:sldId id="464" r:id="rId13"/>
    <p:sldId id="345" r:id="rId14"/>
    <p:sldId id="266" r:id="rId15"/>
    <p:sldId id="606" r:id="rId16"/>
    <p:sldId id="608" r:id="rId17"/>
    <p:sldId id="541" r:id="rId18"/>
    <p:sldId id="272" r:id="rId19"/>
    <p:sldId id="553" r:id="rId20"/>
    <p:sldId id="554" r:id="rId21"/>
    <p:sldId id="625" r:id="rId22"/>
    <p:sldId id="599" r:id="rId23"/>
    <p:sldId id="627" r:id="rId24"/>
    <p:sldId id="628" r:id="rId25"/>
    <p:sldId id="629" r:id="rId26"/>
    <p:sldId id="311" r:id="rId27"/>
    <p:sldId id="312" r:id="rId28"/>
    <p:sldId id="313" r:id="rId29"/>
    <p:sldId id="593" r:id="rId30"/>
    <p:sldId id="618" r:id="rId31"/>
    <p:sldId id="616" r:id="rId32"/>
    <p:sldId id="619" r:id="rId33"/>
    <p:sldId id="617" r:id="rId34"/>
    <p:sldId id="620" r:id="rId35"/>
    <p:sldId id="613" r:id="rId36"/>
    <p:sldId id="621" r:id="rId37"/>
    <p:sldId id="622" r:id="rId38"/>
    <p:sldId id="632" r:id="rId39"/>
    <p:sldId id="633" r:id="rId40"/>
    <p:sldId id="634" r:id="rId41"/>
    <p:sldId id="635" r:id="rId42"/>
    <p:sldId id="636" r:id="rId43"/>
    <p:sldId id="637" r:id="rId44"/>
    <p:sldId id="291" r:id="rId45"/>
    <p:sldId id="638" r:id="rId46"/>
    <p:sldId id="639" r:id="rId47"/>
    <p:sldId id="640" r:id="rId48"/>
    <p:sldId id="275" r:id="rId49"/>
    <p:sldId id="276" r:id="rId50"/>
    <p:sldId id="641" r:id="rId51"/>
    <p:sldId id="27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194"/>
  </p:normalViewPr>
  <p:slideViewPr>
    <p:cSldViewPr snapToGrid="0" snapToObjects="1">
      <p:cViewPr varScale="1">
        <p:scale>
          <a:sx n="115" d="100"/>
          <a:sy n="115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46AD6-9E78-B44E-99AC-D6512DF1AED2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4F9A6-A187-CE41-BC2D-829D95CF4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6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0E27A-4788-A342-82DD-FB2C6C539D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62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any of you watch the royal wedding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823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of stand up comedian talking about difference between Indian news channels and English news channels.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725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– including your comments on others’ posts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636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645" marR="0" lvl="0" indent="-74645" algn="l" defTabSz="573259" rtl="0" eaLnBrk="1" fontAlgn="auto" latinLnBrk="0" hangingPunct="1">
              <a:lnSpc>
                <a:spcPct val="10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IN" sz="700" kern="1200" dirty="0" err="1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ncluding</a:t>
            </a:r>
            <a:r>
              <a:rPr lang="en-IN" sz="7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 your comments on others’ posts etc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48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what you say you are, it’s what they say you are.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2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what you say you are, it’s what they say you are.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156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8156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3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what you say you are, it’s what they say you are.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45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645" marR="0" lvl="0" indent="-74645" algn="l" defTabSz="573259" rtl="0" eaLnBrk="1" fontAlgn="auto" latinLnBrk="0" hangingPunct="1">
              <a:lnSpc>
                <a:spcPct val="10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Well sure they’re all  successful, visible, rich and famous, but there is one immense underlying factor that supersedes all of those things: each of them has found, embraced, and capitalized on their own personal brand</a:t>
            </a:r>
            <a:r>
              <a:rPr lang="en-IN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358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645" marR="0" lvl="0" indent="-74645" algn="l" defTabSz="573259" rtl="0" eaLnBrk="1" fontAlgn="auto" latinLnBrk="0" hangingPunct="1">
              <a:lnSpc>
                <a:spcPct val="10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Well sure they’re all  successful, visible, rich and famous, but there is one immense underlying factor that supersedes all of those things: each of them has found, embraced, and capitalized on their own personal brand</a:t>
            </a:r>
            <a:r>
              <a:rPr lang="en-IN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AB5F5-BAE7-DE4F-8EB7-77DB893BF78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CB35B-3B4E-4105-9585-896DC31E0C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166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guesses?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0EC08-203E-3D40-BC3E-F9A75F9E0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550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Invaluable – to understand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your brand immediately. </a:t>
            </a:r>
            <a:r>
              <a:rPr lang="en-US" sz="1200" dirty="0">
                <a:solidFill>
                  <a:schemeClr val="tx1"/>
                </a:solidFill>
              </a:rPr>
              <a:t>An easy induction for new employees in a fast growth environment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0EC08-203E-3D40-BC3E-F9A75F9E0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2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One of the top five reasons why people did not buy from you was because they did not understand what you stand for.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0EC08-203E-3D40-BC3E-F9A75F9E0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81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505" y="1445488"/>
            <a:ext cx="10901503" cy="4584611"/>
          </a:xfrm>
        </p:spPr>
        <p:txBody>
          <a:bodyPr anchor="t"/>
          <a:lstStyle>
            <a:lvl1pPr marL="764420" indent="-840862">
              <a:buFont typeface="+mj-lt"/>
              <a:buAutoNum type="arabicPeriod"/>
              <a:tabLst>
                <a:tab pos="1478408" algn="l"/>
              </a:tabLst>
              <a:defRPr sz="4533" b="0">
                <a:solidFill>
                  <a:schemeClr val="bg1"/>
                </a:solidFill>
              </a:defRPr>
            </a:lvl1pPr>
            <a:lvl2pPr marL="543808" indent="0">
              <a:buNone/>
              <a:defRPr sz="2400" b="1"/>
            </a:lvl2pPr>
            <a:lvl3pPr marL="1087615" indent="0">
              <a:buNone/>
              <a:defRPr sz="2133" b="1"/>
            </a:lvl3pPr>
            <a:lvl4pPr marL="1631423" indent="0">
              <a:buNone/>
              <a:defRPr sz="1867" b="1"/>
            </a:lvl4pPr>
            <a:lvl5pPr marL="2175232" indent="0">
              <a:buNone/>
              <a:defRPr sz="1867" b="1"/>
            </a:lvl5pPr>
            <a:lvl6pPr marL="2719040" indent="0">
              <a:buNone/>
              <a:defRPr sz="1867" b="1"/>
            </a:lvl6pPr>
            <a:lvl7pPr marL="3262848" indent="0">
              <a:buNone/>
              <a:defRPr sz="1867" b="1"/>
            </a:lvl7pPr>
            <a:lvl8pPr marL="3806655" indent="0">
              <a:buNone/>
              <a:defRPr sz="1867" b="1"/>
            </a:lvl8pPr>
            <a:lvl9pPr marL="4350463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E30D008-CF10-ED41-90C5-9A89E0754899}" type="datetime5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20-Feb-19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white">
                    <a:lumMod val="95000"/>
                  </a:prstClr>
                </a:solidFill>
              </a:rPr>
              <a:t>Presentation title can go in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9" name="Picture 8" descr="Landor_sp_wt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2" y="6362622"/>
            <a:ext cx="741396" cy="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Six images layout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0FAD731-6FCB-714D-A6D1-046296D8AFCF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4355362" y="1445488"/>
            <a:ext cx="3459188" cy="2193269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44506" y="3829040"/>
            <a:ext cx="3459188" cy="2193269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4355362" y="3829040"/>
            <a:ext cx="3459188" cy="2193269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644506" y="1445488"/>
            <a:ext cx="3460676" cy="2193269"/>
          </a:xfrm>
        </p:spPr>
        <p:txBody>
          <a:bodyPr/>
          <a:lstStyle/>
          <a:p>
            <a:r>
              <a:rPr lang="en-US" dirty="0"/>
              <a:t>Visual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8086819" y="1445488"/>
            <a:ext cx="3459188" cy="2193269"/>
          </a:xfrm>
        </p:spPr>
        <p:txBody>
          <a:bodyPr/>
          <a:lstStyle/>
          <a:p>
            <a:r>
              <a:rPr lang="en-US" dirty="0"/>
              <a:t>Visual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0" hasCustomPrompt="1"/>
          </p:nvPr>
        </p:nvSpPr>
        <p:spPr>
          <a:xfrm>
            <a:off x="8086819" y="3829042"/>
            <a:ext cx="3459188" cy="2204396"/>
          </a:xfrm>
        </p:spPr>
        <p:txBody>
          <a:bodyPr/>
          <a:lstStyle/>
          <a:p>
            <a:r>
              <a:rPr lang="en-US" dirty="0"/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10230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017" y="1448559"/>
            <a:ext cx="3463713" cy="458924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 marL="151291" indent="0">
              <a:buNone/>
              <a:defRPr sz="1467">
                <a:latin typeface="+mn-lt"/>
              </a:defRPr>
            </a:lvl2pPr>
            <a:lvl3pPr marL="281349" indent="0">
              <a:buNone/>
              <a:defRPr sz="1467">
                <a:latin typeface="+mn-lt"/>
              </a:defRPr>
            </a:lvl3pPr>
            <a:lvl4pPr marL="436621" indent="0">
              <a:buNone/>
              <a:defRPr sz="1467">
                <a:latin typeface="+mn-lt"/>
              </a:defRPr>
            </a:lvl4pPr>
            <a:lvl5pPr marL="579951" indent="0">
              <a:buNone/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5541" y="1448559"/>
            <a:ext cx="3463713" cy="458924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 marL="151291" indent="0">
              <a:buNone/>
              <a:defRPr sz="1467">
                <a:latin typeface="+mn-lt"/>
              </a:defRPr>
            </a:lvl2pPr>
            <a:lvl3pPr marL="281349" indent="0">
              <a:buNone/>
              <a:defRPr sz="1467">
                <a:latin typeface="+mn-lt"/>
              </a:defRPr>
            </a:lvl3pPr>
            <a:lvl4pPr marL="436621" indent="0">
              <a:buNone/>
              <a:defRPr sz="1467">
                <a:latin typeface="+mn-lt"/>
              </a:defRPr>
            </a:lvl4pPr>
            <a:lvl5pPr marL="579951" indent="0">
              <a:buNone/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B1798-7DC7-684B-B534-C132254F8B97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AC1D-301D-5A4E-BF25-E39CB3757442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8073721" y="1448559"/>
            <a:ext cx="3463713" cy="458924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 marL="151291" indent="0">
              <a:buNone/>
              <a:defRPr sz="1467">
                <a:latin typeface="+mn-lt"/>
              </a:defRPr>
            </a:lvl2pPr>
            <a:lvl3pPr marL="281349" indent="0">
              <a:buNone/>
              <a:defRPr sz="1467">
                <a:latin typeface="+mn-lt"/>
              </a:defRPr>
            </a:lvl3pPr>
            <a:lvl4pPr marL="436621" indent="0">
              <a:buNone/>
              <a:defRPr sz="1467">
                <a:latin typeface="+mn-lt"/>
              </a:defRPr>
            </a:lvl4pPr>
            <a:lvl5pPr marL="579951" indent="0">
              <a:buNone/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2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017" y="1946119"/>
            <a:ext cx="3463713" cy="4087319"/>
          </a:xfrm>
        </p:spPr>
        <p:txBody>
          <a:bodyPr>
            <a:normAutofit/>
          </a:bodyPr>
          <a:lstStyle>
            <a:lvl1pPr>
              <a:defRPr sz="1467"/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E040-E923-C740-B549-D7DAD1357634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AC1D-301D-5A4E-BF25-E39CB3757442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43017" y="1448560"/>
            <a:ext cx="3463713" cy="502632"/>
          </a:xfrm>
        </p:spPr>
        <p:txBody>
          <a:bodyPr anchor="t"/>
          <a:lstStyle>
            <a:lvl1pPr marL="0" indent="0">
              <a:buNone/>
              <a:defRPr sz="1733" b="1"/>
            </a:lvl1pPr>
            <a:lvl2pPr marL="544266" indent="0">
              <a:buNone/>
              <a:defRPr sz="2400" b="1"/>
            </a:lvl2pPr>
            <a:lvl3pPr marL="1088533" indent="0">
              <a:buNone/>
              <a:defRPr sz="2133" b="1"/>
            </a:lvl3pPr>
            <a:lvl4pPr marL="1632799" indent="0">
              <a:buNone/>
              <a:defRPr sz="1867" b="1"/>
            </a:lvl4pPr>
            <a:lvl5pPr marL="2177066" indent="0">
              <a:buNone/>
              <a:defRPr sz="1867" b="1"/>
            </a:lvl5pPr>
            <a:lvl6pPr marL="2721333" indent="0">
              <a:buNone/>
              <a:defRPr sz="1867" b="1"/>
            </a:lvl6pPr>
            <a:lvl7pPr marL="3265600" indent="0">
              <a:buNone/>
              <a:defRPr sz="1867" b="1"/>
            </a:lvl7pPr>
            <a:lvl8pPr marL="3809866" indent="0">
              <a:buNone/>
              <a:defRPr sz="1867" b="1"/>
            </a:lvl8pPr>
            <a:lvl9pPr marL="435413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4355362" y="1946119"/>
            <a:ext cx="3463713" cy="4087319"/>
          </a:xfrm>
        </p:spPr>
        <p:txBody>
          <a:bodyPr>
            <a:normAutofit/>
          </a:bodyPr>
          <a:lstStyle>
            <a:lvl1pPr>
              <a:defRPr sz="1467"/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6"/>
          </p:nvPr>
        </p:nvSpPr>
        <p:spPr>
          <a:xfrm>
            <a:off x="4355362" y="1448560"/>
            <a:ext cx="3463713" cy="502632"/>
          </a:xfrm>
        </p:spPr>
        <p:txBody>
          <a:bodyPr anchor="t"/>
          <a:lstStyle>
            <a:lvl1pPr marL="0" indent="0">
              <a:buNone/>
              <a:defRPr sz="1733" b="1"/>
            </a:lvl1pPr>
            <a:lvl2pPr marL="544266" indent="0">
              <a:buNone/>
              <a:defRPr sz="2400" b="1"/>
            </a:lvl2pPr>
            <a:lvl3pPr marL="1088533" indent="0">
              <a:buNone/>
              <a:defRPr sz="2133" b="1"/>
            </a:lvl3pPr>
            <a:lvl4pPr marL="1632799" indent="0">
              <a:buNone/>
              <a:defRPr sz="1867" b="1"/>
            </a:lvl4pPr>
            <a:lvl5pPr marL="2177066" indent="0">
              <a:buNone/>
              <a:defRPr sz="1867" b="1"/>
            </a:lvl5pPr>
            <a:lvl6pPr marL="2721333" indent="0">
              <a:buNone/>
              <a:defRPr sz="1867" b="1"/>
            </a:lvl6pPr>
            <a:lvl7pPr marL="3265600" indent="0">
              <a:buNone/>
              <a:defRPr sz="1867" b="1"/>
            </a:lvl7pPr>
            <a:lvl8pPr marL="3809866" indent="0">
              <a:buNone/>
              <a:defRPr sz="1867" b="1"/>
            </a:lvl8pPr>
            <a:lvl9pPr marL="435413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7"/>
          </p:nvPr>
        </p:nvSpPr>
        <p:spPr>
          <a:xfrm>
            <a:off x="8076281" y="1946119"/>
            <a:ext cx="3463713" cy="4087319"/>
          </a:xfrm>
        </p:spPr>
        <p:txBody>
          <a:bodyPr>
            <a:normAutofit/>
          </a:bodyPr>
          <a:lstStyle>
            <a:lvl1pPr>
              <a:defRPr sz="1467"/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8"/>
          </p:nvPr>
        </p:nvSpPr>
        <p:spPr>
          <a:xfrm>
            <a:off x="8076281" y="1448560"/>
            <a:ext cx="3463713" cy="502632"/>
          </a:xfrm>
        </p:spPr>
        <p:txBody>
          <a:bodyPr anchor="t"/>
          <a:lstStyle>
            <a:lvl1pPr marL="0" indent="0">
              <a:buNone/>
              <a:defRPr sz="1733" b="1"/>
            </a:lvl1pPr>
            <a:lvl2pPr marL="544266" indent="0">
              <a:buNone/>
              <a:defRPr sz="2400" b="1"/>
            </a:lvl2pPr>
            <a:lvl3pPr marL="1088533" indent="0">
              <a:buNone/>
              <a:defRPr sz="2133" b="1"/>
            </a:lvl3pPr>
            <a:lvl4pPr marL="1632799" indent="0">
              <a:buNone/>
              <a:defRPr sz="1867" b="1"/>
            </a:lvl4pPr>
            <a:lvl5pPr marL="2177066" indent="0">
              <a:buNone/>
              <a:defRPr sz="1867" b="1"/>
            </a:lvl5pPr>
            <a:lvl6pPr marL="2721333" indent="0">
              <a:buNone/>
              <a:defRPr sz="1867" b="1"/>
            </a:lvl6pPr>
            <a:lvl7pPr marL="3265600" indent="0">
              <a:buNone/>
              <a:defRPr sz="1867" b="1"/>
            </a:lvl7pPr>
            <a:lvl8pPr marL="3809866" indent="0">
              <a:buNone/>
              <a:defRPr sz="1867" b="1"/>
            </a:lvl8pPr>
            <a:lvl9pPr marL="435413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68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44506" y="1956250"/>
            <a:ext cx="3460676" cy="1682508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 hasCustomPrompt="1"/>
          </p:nvPr>
        </p:nvSpPr>
        <p:spPr>
          <a:xfrm>
            <a:off x="4355362" y="1956250"/>
            <a:ext cx="3460676" cy="1682508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076282" y="1956250"/>
            <a:ext cx="3460676" cy="1682508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017" y="3829042"/>
            <a:ext cx="3463713" cy="2204396"/>
          </a:xfrm>
        </p:spPr>
        <p:txBody>
          <a:bodyPr>
            <a:normAutofit/>
          </a:bodyPr>
          <a:lstStyle>
            <a:lvl1pPr>
              <a:defRPr sz="1467"/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F3A7-8424-844B-9F03-F8DB3B957F1A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AC1D-301D-5A4E-BF25-E39CB3757442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643017" y="1448560"/>
            <a:ext cx="3463713" cy="502632"/>
          </a:xfrm>
        </p:spPr>
        <p:txBody>
          <a:bodyPr anchor="t"/>
          <a:lstStyle>
            <a:lvl1pPr marL="0" indent="0">
              <a:buNone/>
              <a:defRPr sz="1733" b="1"/>
            </a:lvl1pPr>
            <a:lvl2pPr marL="544266" indent="0">
              <a:buNone/>
              <a:defRPr sz="2400" b="1"/>
            </a:lvl2pPr>
            <a:lvl3pPr marL="1088533" indent="0">
              <a:buNone/>
              <a:defRPr sz="2133" b="1"/>
            </a:lvl3pPr>
            <a:lvl4pPr marL="1632799" indent="0">
              <a:buNone/>
              <a:defRPr sz="1867" b="1"/>
            </a:lvl4pPr>
            <a:lvl5pPr marL="2177066" indent="0">
              <a:buNone/>
              <a:defRPr sz="1867" b="1"/>
            </a:lvl5pPr>
            <a:lvl6pPr marL="2721333" indent="0">
              <a:buNone/>
              <a:defRPr sz="1867" b="1"/>
            </a:lvl6pPr>
            <a:lvl7pPr marL="3265600" indent="0">
              <a:buNone/>
              <a:defRPr sz="1867" b="1"/>
            </a:lvl7pPr>
            <a:lvl8pPr marL="3809866" indent="0">
              <a:buNone/>
              <a:defRPr sz="1867" b="1"/>
            </a:lvl8pPr>
            <a:lvl9pPr marL="435413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6"/>
          </p:nvPr>
        </p:nvSpPr>
        <p:spPr>
          <a:xfrm>
            <a:off x="4355362" y="1448560"/>
            <a:ext cx="3463713" cy="502632"/>
          </a:xfrm>
        </p:spPr>
        <p:txBody>
          <a:bodyPr anchor="t"/>
          <a:lstStyle>
            <a:lvl1pPr marL="0" indent="0">
              <a:buNone/>
              <a:defRPr sz="1733" b="1"/>
            </a:lvl1pPr>
            <a:lvl2pPr marL="544266" indent="0">
              <a:buNone/>
              <a:defRPr sz="2400" b="1"/>
            </a:lvl2pPr>
            <a:lvl3pPr marL="1088533" indent="0">
              <a:buNone/>
              <a:defRPr sz="2133" b="1"/>
            </a:lvl3pPr>
            <a:lvl4pPr marL="1632799" indent="0">
              <a:buNone/>
              <a:defRPr sz="1867" b="1"/>
            </a:lvl4pPr>
            <a:lvl5pPr marL="2177066" indent="0">
              <a:buNone/>
              <a:defRPr sz="1867" b="1"/>
            </a:lvl5pPr>
            <a:lvl6pPr marL="2721333" indent="0">
              <a:buNone/>
              <a:defRPr sz="1867" b="1"/>
            </a:lvl6pPr>
            <a:lvl7pPr marL="3265600" indent="0">
              <a:buNone/>
              <a:defRPr sz="1867" b="1"/>
            </a:lvl7pPr>
            <a:lvl8pPr marL="3809866" indent="0">
              <a:buNone/>
              <a:defRPr sz="1867" b="1"/>
            </a:lvl8pPr>
            <a:lvl9pPr marL="435413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/>
          </p:nvPr>
        </p:nvSpPr>
        <p:spPr>
          <a:xfrm>
            <a:off x="8076281" y="1448560"/>
            <a:ext cx="3463713" cy="502632"/>
          </a:xfrm>
        </p:spPr>
        <p:txBody>
          <a:bodyPr anchor="t"/>
          <a:lstStyle>
            <a:lvl1pPr marL="0" indent="0">
              <a:buNone/>
              <a:defRPr sz="1733" b="1"/>
            </a:lvl1pPr>
            <a:lvl2pPr marL="544266" indent="0">
              <a:buNone/>
              <a:defRPr sz="2400" b="1"/>
            </a:lvl2pPr>
            <a:lvl3pPr marL="1088533" indent="0">
              <a:buNone/>
              <a:defRPr sz="2133" b="1"/>
            </a:lvl3pPr>
            <a:lvl4pPr marL="1632799" indent="0">
              <a:buNone/>
              <a:defRPr sz="1867" b="1"/>
            </a:lvl4pPr>
            <a:lvl5pPr marL="2177066" indent="0">
              <a:buNone/>
              <a:defRPr sz="1867" b="1"/>
            </a:lvl5pPr>
            <a:lvl6pPr marL="2721333" indent="0">
              <a:buNone/>
              <a:defRPr sz="1867" b="1"/>
            </a:lvl6pPr>
            <a:lvl7pPr marL="3265600" indent="0">
              <a:buNone/>
              <a:defRPr sz="1867" b="1"/>
            </a:lvl7pPr>
            <a:lvl8pPr marL="3809866" indent="0">
              <a:buNone/>
              <a:defRPr sz="1867" b="1"/>
            </a:lvl8pPr>
            <a:lvl9pPr marL="4354132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1"/>
          </p:nvPr>
        </p:nvSpPr>
        <p:spPr>
          <a:xfrm>
            <a:off x="4355362" y="3829042"/>
            <a:ext cx="3463713" cy="2204396"/>
          </a:xfrm>
        </p:spPr>
        <p:txBody>
          <a:bodyPr>
            <a:normAutofit/>
          </a:bodyPr>
          <a:lstStyle>
            <a:lvl1pPr>
              <a:defRPr sz="1467"/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23"/>
          </p:nvPr>
        </p:nvSpPr>
        <p:spPr>
          <a:xfrm>
            <a:off x="8076281" y="3829042"/>
            <a:ext cx="3463713" cy="2204396"/>
          </a:xfrm>
        </p:spPr>
        <p:txBody>
          <a:bodyPr>
            <a:normAutofit/>
          </a:bodyPr>
          <a:lstStyle>
            <a:lvl1pPr>
              <a:defRPr sz="1467"/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017" y="1448559"/>
            <a:ext cx="2529196" cy="458924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071A-66AC-B144-B8AA-BB7FEA432EBE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AC1D-301D-5A4E-BF25-E39CB3757442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016811" y="1448559"/>
            <a:ext cx="2529196" cy="458924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>
          <a:xfrm>
            <a:off x="3434282" y="1448559"/>
            <a:ext cx="2529196" cy="458924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225547" y="1448559"/>
            <a:ext cx="2529196" cy="458924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017" y="1932317"/>
            <a:ext cx="2529196" cy="410112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5957F-0ED1-7943-B8D7-FA9E844BFE7E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AC1D-301D-5A4E-BF25-E39CB3757442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016811" y="1932317"/>
            <a:ext cx="2529196" cy="410112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>
          <a:xfrm>
            <a:off x="3434282" y="1932317"/>
            <a:ext cx="2529196" cy="410112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225547" y="1932317"/>
            <a:ext cx="2529196" cy="4101120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43017" y="1448560"/>
            <a:ext cx="2529196" cy="467363"/>
          </a:xfrm>
        </p:spPr>
        <p:txBody>
          <a:bodyPr/>
          <a:lstStyle>
            <a:lvl1pPr marL="0" indent="0">
              <a:buNone/>
              <a:defRPr sz="1733" b="1" baseline="0"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434282" y="1448560"/>
            <a:ext cx="2529196" cy="467363"/>
          </a:xfrm>
        </p:spPr>
        <p:txBody>
          <a:bodyPr/>
          <a:lstStyle>
            <a:lvl1pPr marL="0" indent="0">
              <a:buNone/>
              <a:defRPr sz="1733" b="1" baseline="0"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25547" y="1448560"/>
            <a:ext cx="2529196" cy="467363"/>
          </a:xfrm>
        </p:spPr>
        <p:txBody>
          <a:bodyPr/>
          <a:lstStyle>
            <a:lvl1pPr marL="0" indent="0">
              <a:buNone/>
              <a:defRPr sz="1733" b="1" baseline="0"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9016811" y="1448560"/>
            <a:ext cx="2529196" cy="467363"/>
          </a:xfrm>
        </p:spPr>
        <p:txBody>
          <a:bodyPr/>
          <a:lstStyle>
            <a:lvl1pPr marL="0" indent="0">
              <a:buNone/>
              <a:defRPr sz="1733" b="1" baseline="0"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</p:spTree>
    <p:extLst>
      <p:ext uri="{BB962C8B-B14F-4D97-AF65-F5344CB8AC3E}">
        <p14:creationId xmlns:p14="http://schemas.microsoft.com/office/powerpoint/2010/main" val="31642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w/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017" y="3829042"/>
            <a:ext cx="2529196" cy="2204396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A6E3-71F8-C342-961C-739D81860859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6AC1D-301D-5A4E-BF25-E39CB3757442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9016198" y="3829042"/>
            <a:ext cx="2529196" cy="2204396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>
          <a:xfrm>
            <a:off x="3434077" y="3829042"/>
            <a:ext cx="2529196" cy="2204396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225138" y="3829042"/>
            <a:ext cx="2529196" cy="2204396"/>
          </a:xfrm>
        </p:spPr>
        <p:txBody>
          <a:bodyPr>
            <a:normAutofit/>
          </a:bodyPr>
          <a:lstStyle>
            <a:lvl1pPr marL="0" indent="0">
              <a:buNone/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43017" y="1448560"/>
            <a:ext cx="2529196" cy="467363"/>
          </a:xfrm>
        </p:spPr>
        <p:txBody>
          <a:bodyPr/>
          <a:lstStyle>
            <a:lvl1pPr marL="0" indent="0">
              <a:buNone/>
              <a:defRPr sz="1733" b="1" baseline="0"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434077" y="1448560"/>
            <a:ext cx="2529196" cy="467363"/>
          </a:xfrm>
        </p:spPr>
        <p:txBody>
          <a:bodyPr/>
          <a:lstStyle>
            <a:lvl1pPr marL="0" indent="0">
              <a:buNone/>
              <a:defRPr sz="1733" b="1" baseline="0"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25138" y="1448560"/>
            <a:ext cx="2529196" cy="467363"/>
          </a:xfrm>
        </p:spPr>
        <p:txBody>
          <a:bodyPr/>
          <a:lstStyle>
            <a:lvl1pPr marL="0" indent="0">
              <a:buNone/>
              <a:defRPr sz="1733" b="1" baseline="0"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9016198" y="1448560"/>
            <a:ext cx="2529196" cy="467363"/>
          </a:xfrm>
        </p:spPr>
        <p:txBody>
          <a:bodyPr/>
          <a:lstStyle>
            <a:lvl1pPr marL="0" indent="0">
              <a:buNone/>
              <a:defRPr sz="1733" b="1" baseline="0"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644506" y="1954915"/>
            <a:ext cx="2529196" cy="1685712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3434077" y="1954915"/>
            <a:ext cx="2529196" cy="1685712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6225138" y="1954915"/>
            <a:ext cx="2529196" cy="1685712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27" name="Picture Placeholder 10"/>
          <p:cNvSpPr>
            <a:spLocks noGrp="1"/>
          </p:cNvSpPr>
          <p:nvPr>
            <p:ph type="pic" sz="quarter" idx="27" hasCustomPrompt="1"/>
          </p:nvPr>
        </p:nvSpPr>
        <p:spPr>
          <a:xfrm>
            <a:off x="9016198" y="1954915"/>
            <a:ext cx="2529196" cy="1685712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305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B Yellow Text 1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24"/>
          </p:nvPr>
        </p:nvSpPr>
        <p:spPr>
          <a:xfrm>
            <a:off x="3493569" y="1450308"/>
            <a:ext cx="8067324" cy="4580905"/>
          </a:xfr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43015" y="1448559"/>
            <a:ext cx="2580637" cy="4589240"/>
          </a:xfrm>
          <a:solidFill>
            <a:srgbClr val="FED100"/>
          </a:solidFill>
        </p:spPr>
        <p:txBody>
          <a:bodyPr lIns="57333" tIns="57333" rIns="114666" bIns="114666">
            <a:normAutofit/>
          </a:bodyPr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DED32C6-1AED-3249-B261-9112DE332894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05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43017" y="1451051"/>
            <a:ext cx="10905551" cy="4589240"/>
          </a:xfrm>
          <a:solidFill>
            <a:schemeClr val="tx2"/>
          </a:solidFill>
        </p:spPr>
        <p:txBody>
          <a:bodyPr vert="horz" lIns="114666" tIns="114666" rIns="114666" bIns="114666" numCol="2" spcCol="274320" rtlCol="0">
            <a:noAutofit/>
          </a:bodyPr>
          <a:lstStyle>
            <a:lvl1pPr marL="0" indent="0">
              <a:buNone/>
              <a:defRPr lang="en-US" sz="1467" smtClean="0"/>
            </a:lvl1pPr>
            <a:lvl2pPr marL="151291" indent="0">
              <a:buNone/>
              <a:defRPr lang="en-US" sz="1467" smtClean="0"/>
            </a:lvl2pPr>
            <a:lvl3pPr>
              <a:defRPr lang="en-US" sz="120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1CD4-C898-7042-B7F2-660C9299C979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7361-F78C-1645-B63C-30F30F302100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43017" y="1448559"/>
            <a:ext cx="10905551" cy="4589240"/>
          </a:xfrm>
        </p:spPr>
        <p:txBody>
          <a:bodyPr numCol="3" spcCol="189199"/>
          <a:lstStyle>
            <a:lvl1pPr marL="0" indent="0">
              <a:buNone/>
              <a:defRPr sz="1333"/>
            </a:lvl1pPr>
            <a:lvl2pPr marL="151291" indent="0">
              <a:buNone/>
              <a:defRPr sz="1333"/>
            </a:lvl2pPr>
            <a:lvl3pPr marL="281349" indent="0">
              <a:buNone/>
              <a:defRPr sz="1333"/>
            </a:lvl3pPr>
            <a:lvl4pPr marL="436621" indent="0">
              <a:buNone/>
              <a:defRPr sz="1333"/>
            </a:lvl4pPr>
            <a:lvl5pPr marL="579951" indent="0">
              <a:buNone/>
              <a:defRPr sz="1333"/>
            </a:lvl5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Aenean</a:t>
            </a:r>
            <a:r>
              <a:rPr lang="en-US" dirty="0"/>
              <a:t> in nisi mi.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in, </a:t>
            </a:r>
            <a:r>
              <a:rPr lang="en-US" dirty="0" err="1"/>
              <a:t>suscipit</a:t>
            </a:r>
            <a:r>
              <a:rPr lang="en-US" dirty="0"/>
              <a:t> a </a:t>
            </a:r>
            <a:r>
              <a:rPr lang="en-US" dirty="0" err="1"/>
              <a:t>tortor</a:t>
            </a:r>
            <a:r>
              <a:rPr lang="en-US" dirty="0"/>
              <a:t>. Nam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quam </a:t>
            </a:r>
            <a:r>
              <a:rPr lang="en-US" dirty="0" err="1"/>
              <a:t>ullamcorper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in dictum.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gravida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dictum </a:t>
            </a:r>
            <a:r>
              <a:rPr lang="en-US" dirty="0" err="1"/>
              <a:t>dapibus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Ut id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. In ac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In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ligula vel dictum.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a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</a:t>
            </a:r>
          </a:p>
          <a:p>
            <a:r>
              <a:rPr lang="en-US" dirty="0"/>
              <a:t>Integer non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. Integer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vel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vel </a:t>
            </a:r>
            <a:r>
              <a:rPr lang="en-US" dirty="0" err="1"/>
              <a:t>turpis</a:t>
            </a:r>
            <a:r>
              <a:rPr lang="en-US" dirty="0"/>
              <a:t>. Integer magna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vitae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fermentum</a:t>
            </a:r>
            <a:r>
              <a:rPr lang="en-US" dirty="0"/>
              <a:t> semper lacus. </a:t>
            </a:r>
            <a:r>
              <a:rPr lang="en-US" dirty="0" err="1"/>
              <a:t>Duis</a:t>
            </a:r>
            <a:r>
              <a:rPr lang="en-US" dirty="0"/>
              <a:t> sed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Nam </a:t>
            </a:r>
            <a:r>
              <a:rPr lang="en-US" dirty="0" err="1"/>
              <a:t>velit</a:t>
            </a:r>
            <a:r>
              <a:rPr lang="en-US" dirty="0"/>
              <a:t> nisi, </a:t>
            </a:r>
            <a:r>
              <a:rPr lang="en-US" dirty="0" err="1"/>
              <a:t>lacinia</a:t>
            </a:r>
            <a:r>
              <a:rPr lang="en-US" dirty="0"/>
              <a:t> at ante et,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Sed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mi </a:t>
            </a:r>
            <a:r>
              <a:rPr lang="en-US" dirty="0" err="1"/>
              <a:t>pellentesque</a:t>
            </a:r>
            <a:r>
              <a:rPr lang="en-US" dirty="0"/>
              <a:t>, vitae tempus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Sed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dolor vel </a:t>
            </a:r>
            <a:r>
              <a:rPr lang="en-US" dirty="0" err="1"/>
              <a:t>feugiat</a:t>
            </a:r>
            <a:r>
              <a:rPr lang="en-US" dirty="0"/>
              <a:t>. Maecenas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vitae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quam.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,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vitae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mi,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quam </a:t>
            </a:r>
            <a:r>
              <a:rPr lang="en-US" dirty="0" err="1"/>
              <a:t>cursus</a:t>
            </a:r>
            <a:r>
              <a:rPr lang="en-US" dirty="0"/>
              <a:t> at.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, ante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quam, et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.</a:t>
            </a:r>
          </a:p>
          <a:p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sed </a:t>
            </a:r>
            <a:r>
              <a:rPr lang="en-US" dirty="0" err="1"/>
              <a:t>condimentum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tempus </a:t>
            </a:r>
            <a:r>
              <a:rPr lang="en-US" dirty="0" err="1"/>
              <a:t>felis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magna </a:t>
            </a:r>
            <a:r>
              <a:rPr lang="en-US" dirty="0" err="1"/>
              <a:t>interdum</a:t>
            </a:r>
            <a:r>
              <a:rPr lang="en-US" dirty="0"/>
              <a:t>, sed molestie mi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vitae </a:t>
            </a:r>
            <a:r>
              <a:rPr lang="en-US" dirty="0" err="1"/>
              <a:t>felis</a:t>
            </a:r>
            <a:r>
              <a:rPr lang="en-US" dirty="0"/>
              <a:t> et </a:t>
            </a:r>
            <a:r>
              <a:rPr lang="en-US" dirty="0" err="1"/>
              <a:t>interdum</a:t>
            </a:r>
            <a:r>
              <a:rPr lang="en-US" dirty="0"/>
              <a:t>. Maecenas et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diam.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elit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in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Maecenas molestie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tempus </a:t>
            </a:r>
            <a:r>
              <a:rPr lang="en-US" dirty="0" err="1"/>
              <a:t>iaculis</a:t>
            </a:r>
            <a:r>
              <a:rPr lang="en-US" dirty="0"/>
              <a:t> non </a:t>
            </a:r>
            <a:r>
              <a:rPr lang="en-US" dirty="0" err="1"/>
              <a:t>quis</a:t>
            </a:r>
            <a:r>
              <a:rPr lang="en-US" dirty="0"/>
              <a:t> lacus. </a:t>
            </a:r>
            <a:r>
              <a:rPr lang="en-US" dirty="0" err="1"/>
              <a:t>Nullam</a:t>
            </a:r>
            <a:r>
              <a:rPr lang="en-US" dirty="0"/>
              <a:t> sed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,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at </a:t>
            </a:r>
            <a:r>
              <a:rPr lang="en-US" dirty="0" err="1"/>
              <a:t>mollis</a:t>
            </a:r>
            <a:r>
              <a:rPr lang="en-US" dirty="0"/>
              <a:t>. Maecenas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</a:t>
            </a:r>
            <a:r>
              <a:rPr lang="en-US" dirty="0" err="1"/>
              <a:t>cursus</a:t>
            </a:r>
            <a:r>
              <a:rPr lang="en-US" dirty="0"/>
              <a:t> semper elit molestie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fermentum</a:t>
            </a:r>
            <a:r>
              <a:rPr lang="en-US" dirty="0"/>
              <a:t> id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diam. Sed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vel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1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505" y="1445488"/>
            <a:ext cx="10910075" cy="4356493"/>
          </a:xfrm>
        </p:spPr>
        <p:txBody>
          <a:bodyPr anchor="t"/>
          <a:lstStyle>
            <a:lvl1pPr marL="764420" indent="-764420">
              <a:buFont typeface="+mj-lt"/>
              <a:buAutoNum type="arabicPeriod"/>
              <a:tabLst>
                <a:tab pos="1478408" algn="l"/>
              </a:tabLst>
              <a:defRPr sz="4533" b="0">
                <a:solidFill>
                  <a:schemeClr val="tx1"/>
                </a:solidFill>
              </a:defRPr>
            </a:lvl1pPr>
            <a:lvl2pPr marL="543808" indent="0">
              <a:buNone/>
              <a:defRPr sz="2400" b="1"/>
            </a:lvl2pPr>
            <a:lvl3pPr marL="1087615" indent="0">
              <a:buNone/>
              <a:defRPr sz="2133" b="1"/>
            </a:lvl3pPr>
            <a:lvl4pPr marL="1631423" indent="0">
              <a:buNone/>
              <a:defRPr sz="1867" b="1"/>
            </a:lvl4pPr>
            <a:lvl5pPr marL="2175232" indent="0">
              <a:buNone/>
              <a:defRPr sz="1867" b="1"/>
            </a:lvl5pPr>
            <a:lvl6pPr marL="2719040" indent="0">
              <a:buNone/>
              <a:defRPr sz="1867" b="1"/>
            </a:lvl6pPr>
            <a:lvl7pPr marL="3262848" indent="0">
              <a:buNone/>
              <a:defRPr sz="1867" b="1"/>
            </a:lvl7pPr>
            <a:lvl8pPr marL="3806655" indent="0">
              <a:buNone/>
              <a:defRPr sz="1867" b="1"/>
            </a:lvl8pPr>
            <a:lvl9pPr marL="4350463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87225E2-5E0D-B94A-822B-8C4394B63358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pic>
        <p:nvPicPr>
          <p:cNvPr id="8" name="Picture 7" descr="Landor_b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0" y="6302173"/>
            <a:ext cx="862501" cy="319387"/>
          </a:xfrm>
          <a:prstGeom prst="rect">
            <a:avLst/>
          </a:prstGeom>
        </p:spPr>
      </p:pic>
      <p:pic>
        <p:nvPicPr>
          <p:cNvPr id="9" name="Picture 8" descr="Landor_sp_wt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2" y="6362622"/>
            <a:ext cx="741396" cy="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ed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44506" y="1445488"/>
            <a:ext cx="10905551" cy="4587949"/>
          </a:xfrm>
          <a:solidFill>
            <a:srgbClr val="FED100"/>
          </a:solidFill>
        </p:spPr>
        <p:txBody>
          <a:bodyPr lIns="171999" tIns="114666" rIns="171999" bIns="114666" anchor="t"/>
          <a:lstStyle>
            <a:lvl1pPr marL="0" marR="0" indent="0" algn="l" defTabSz="10876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67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40040" y="2443643"/>
            <a:ext cx="10950621" cy="3589795"/>
          </a:xfrm>
        </p:spPr>
        <p:txBody>
          <a:bodyPr lIns="114666" tIns="0" rIns="114666" bIns="114666" numCol="2" spcCol="2743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34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ve Back w 6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algn="l">
              <a:defRPr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43016" y="1448559"/>
            <a:ext cx="2525807" cy="1890819"/>
          </a:xfrm>
          <a:solidFill>
            <a:schemeClr val="bg1"/>
          </a:solidFill>
        </p:spPr>
        <p:txBody>
          <a:bodyPr lIns="114666" tIns="114666" rIns="114666" bIns="114666">
            <a:noAutofit/>
          </a:bodyPr>
          <a:lstStyle>
            <a:lvl1pPr>
              <a:defRPr sz="2400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3442930" y="1448559"/>
            <a:ext cx="2525807" cy="1890819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5"/>
          </p:nvPr>
        </p:nvSpPr>
        <p:spPr>
          <a:xfrm>
            <a:off x="6226242" y="1448559"/>
            <a:ext cx="2525807" cy="1890819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9020202" y="1448559"/>
            <a:ext cx="2525807" cy="1890819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3442930" y="3536500"/>
            <a:ext cx="2525807" cy="1890819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6226242" y="3536500"/>
            <a:ext cx="2525807" cy="1890819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39"/>
          </p:nvPr>
        </p:nvSpPr>
        <p:spPr>
          <a:xfrm>
            <a:off x="9020202" y="3536500"/>
            <a:ext cx="2525807" cy="1890819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2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ve Back w 9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43016" y="1251867"/>
            <a:ext cx="2525807" cy="1388736"/>
          </a:xfrm>
          <a:solidFill>
            <a:schemeClr val="bg1"/>
          </a:solidFill>
        </p:spPr>
        <p:txBody>
          <a:bodyPr lIns="114666" tIns="114666" rIns="114666" bIns="114666">
            <a:noAutofit/>
          </a:bodyPr>
          <a:lstStyle>
            <a:lvl1pPr>
              <a:defRPr sz="2400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3442930" y="1251867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5"/>
          </p:nvPr>
        </p:nvSpPr>
        <p:spPr>
          <a:xfrm>
            <a:off x="6226242" y="1251867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9020202" y="1251867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3442930" y="2832385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6226242" y="2832385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39"/>
          </p:nvPr>
        </p:nvSpPr>
        <p:spPr>
          <a:xfrm>
            <a:off x="9020202" y="2832385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3442930" y="4415385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41"/>
          </p:nvPr>
        </p:nvSpPr>
        <p:spPr>
          <a:xfrm>
            <a:off x="6226242" y="4415385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42"/>
          </p:nvPr>
        </p:nvSpPr>
        <p:spPr>
          <a:xfrm>
            <a:off x="9020202" y="4415385"/>
            <a:ext cx="2525807" cy="1388736"/>
          </a:xfrm>
          <a:solidFill>
            <a:srgbClr val="FED100"/>
          </a:solidFill>
        </p:spPr>
        <p:txBody>
          <a:bodyPr lIns="114666" tIns="114666" rIns="114666" bIns="114666">
            <a:noAutofit/>
          </a:bodyPr>
          <a:lstStyle>
            <a:lvl1pPr>
              <a:defRPr sz="1733" b="1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8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1D4DE-E3C4-9B44-94EF-74E69AB10659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lank black with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 sz="30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096742" y="6384861"/>
            <a:ext cx="850657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47BACC-9BCF-4647-A093-B30D2FED8ADB}" type="datetime5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20-Feb-19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64173" y="6384861"/>
            <a:ext cx="430389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white">
                    <a:lumMod val="95000"/>
                  </a:prstClr>
                </a:solidFill>
              </a:rPr>
              <a:t>Presentation title can go in footer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5058" y="6384861"/>
            <a:ext cx="77095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7" name="Picture 6" descr="Landor_sp_wt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2" y="6362622"/>
            <a:ext cx="741396" cy="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72C9C-A225-0E49-BEAE-5119F2A934AC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43017" y="480717"/>
            <a:ext cx="10905551" cy="9016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Landor to client 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44506" y="1445489"/>
            <a:ext cx="3264199" cy="46068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 Month 20XX</a:t>
            </a:r>
          </a:p>
        </p:txBody>
      </p:sp>
      <p:pic>
        <p:nvPicPr>
          <p:cNvPr id="6" name="Picture 5" descr="Landor_sp_wt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2" y="6362622"/>
            <a:ext cx="741396" cy="190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434" y="2882096"/>
            <a:ext cx="10905133" cy="25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ndor_sp_wt_rg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3" y="6362638"/>
            <a:ext cx="741396" cy="190497"/>
          </a:xfrm>
          <a:prstGeom prst="rect">
            <a:avLst/>
          </a:prstGeom>
        </p:spPr>
      </p:pic>
      <p:pic>
        <p:nvPicPr>
          <p:cNvPr id="9" name="Picture 8" descr="klamath_01_Classic_yl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4" y="1253072"/>
            <a:ext cx="12083301" cy="4839731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 hasCustomPrompt="1"/>
          </p:nvPr>
        </p:nvSpPr>
        <p:spPr>
          <a:xfrm>
            <a:off x="643023" y="480722"/>
            <a:ext cx="10905551" cy="9016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Landor to client x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44521" y="1445503"/>
            <a:ext cx="3264199" cy="46068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291499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9" y="6313305"/>
            <a:ext cx="1147589" cy="317387"/>
          </a:xfrm>
          <a:prstGeom prst="rect">
            <a:avLst/>
          </a:prstGeom>
        </p:spPr>
      </p:pic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" y="15"/>
            <a:ext cx="12191999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algn="l"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3025" y="480719"/>
            <a:ext cx="10905551" cy="775556"/>
          </a:xfrm>
          <a:prstGeom prst="rect">
            <a:avLst/>
          </a:prstGeom>
        </p:spPr>
        <p:txBody>
          <a:bodyPr vert="horz" lIns="0" tIns="0" rIns="91358" bIns="0" rtlCol="0" anchor="t">
            <a:normAutofit/>
          </a:bodyPr>
          <a:lstStyle>
            <a:lvl1pPr algn="l">
              <a:defRPr sz="4300"/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rgbClr val="64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srgbClr val="64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646464"/>
                </a:solidFill>
              </a:rPr>
              <a:pPr/>
              <a:t>‹#›</a:t>
            </a:fld>
            <a:endParaRPr lang="en-US">
              <a:solidFill>
                <a:srgbClr val="64646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6" y="6302333"/>
            <a:ext cx="862501" cy="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12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" y="4112453"/>
            <a:ext cx="12192000" cy="1559891"/>
          </a:xfrm>
          <a:solidFill>
            <a:srgbClr val="FED100"/>
          </a:solidFill>
        </p:spPr>
        <p:txBody>
          <a:bodyPr lIns="449066" tIns="32075" rIns="513215" bIns="32075" anchor="ctr"/>
          <a:lstStyle>
            <a:lvl1pPr marL="44550" marR="0" indent="0" algn="l" defTabSz="12169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put in a quotation with attribution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300" dirty="0"/>
              <a:t>On a second 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6" y="6302333"/>
            <a:ext cx="862501" cy="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oint body cop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3017" y="1234908"/>
            <a:ext cx="10905551" cy="4589240"/>
          </a:xfrm>
        </p:spPr>
        <p:txBody>
          <a:bodyPr anchor="t" anchorCtr="0"/>
          <a:lstStyle>
            <a:lvl1pPr marL="0" indent="0">
              <a:buNone/>
              <a:defRPr sz="8000">
                <a:solidFill>
                  <a:schemeClr val="bg1"/>
                </a:solidFill>
                <a:latin typeface="Arial"/>
              </a:defRPr>
            </a:lvl1pPr>
            <a:lvl2pPr marL="54380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76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63142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17523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71904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26284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80665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35046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75AE343D-AA25-704C-A555-E347356F9929}" type="datetime5">
              <a:rPr lang="en-US" smtClean="0"/>
              <a:pPr/>
              <a:t>20-Feb-19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dirty="0"/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andor_sp_wt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22" y="6362622"/>
            <a:ext cx="741396" cy="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lank yellow with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096766" y="6384871"/>
            <a:ext cx="850657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accent5"/>
                </a:solidFill>
              </a:defRPr>
            </a:lvl1pPr>
          </a:lstStyle>
          <a:p>
            <a:endParaRPr lang="en-US">
              <a:solidFill>
                <a:srgbClr val="646464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64177" y="6384871"/>
            <a:ext cx="430389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endParaRPr lang="en-US">
              <a:solidFill>
                <a:srgbClr val="646464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5083" y="6384871"/>
            <a:ext cx="77095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accent5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srgbClr val="646464"/>
                </a:solidFill>
              </a:rPr>
              <a:pPr/>
              <a:t>‹#›</a:t>
            </a:fld>
            <a:endParaRPr lang="en-US">
              <a:solidFill>
                <a:srgbClr val="64646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6" y="6302333"/>
            <a:ext cx="862501" cy="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71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343" y="1703651"/>
            <a:ext cx="3468120" cy="3474720"/>
          </a:xfrm>
          <a:solidFill>
            <a:schemeClr val="tx2"/>
          </a:solidFill>
        </p:spPr>
        <p:txBody>
          <a:bodyPr vert="horz" lIns="320780" tIns="320780" rIns="320780" bIns="320780" rtlCol="0">
            <a:noAutofit/>
          </a:bodyPr>
          <a:lstStyle>
            <a:lvl1pPr marL="0" indent="0">
              <a:buNone/>
              <a:defRPr lang="en-US" sz="1300" smtClean="0"/>
            </a:lvl1pPr>
            <a:lvl2pPr marL="169294" indent="0">
              <a:buNone/>
              <a:defRPr lang="en-US" sz="2300" smtClean="0"/>
            </a:lvl2pPr>
            <a:lvl3pPr>
              <a:defRPr lang="en-US" sz="1300" smtClean="0"/>
            </a:lvl3pPr>
            <a:lvl4pPr>
              <a:defRPr lang="en-US" sz="1300" smtClean="0"/>
            </a:lvl4pPr>
            <a:lvl5pPr>
              <a:defRPr lang="en-US" sz="13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096766" y="6460047"/>
            <a:ext cx="902753" cy="192287"/>
          </a:xfrm>
          <a:prstGeom prst="rect">
            <a:avLst/>
          </a:prstGeom>
        </p:spPr>
        <p:txBody>
          <a:bodyPr lIns="102332" tIns="51165" rIns="102332" bIns="51165"/>
          <a:lstStyle/>
          <a:p>
            <a:endParaRPr lang="en-US">
              <a:solidFill>
                <a:srgbClr val="64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96924" y="6460047"/>
            <a:ext cx="4271144" cy="192287"/>
          </a:xfrm>
          <a:prstGeom prst="rect">
            <a:avLst/>
          </a:prstGeom>
        </p:spPr>
        <p:txBody>
          <a:bodyPr lIns="102332" tIns="51165" rIns="102332" bIns="51165"/>
          <a:lstStyle/>
          <a:p>
            <a:endParaRPr lang="en-US">
              <a:solidFill>
                <a:srgbClr val="64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646464"/>
                </a:solidFill>
              </a:rPr>
              <a:pPr/>
              <a:t>‹#›</a:t>
            </a:fld>
            <a:endParaRPr lang="en-US">
              <a:solidFill>
                <a:srgbClr val="646464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379892" y="1703651"/>
            <a:ext cx="3474720" cy="3474720"/>
          </a:xfr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square photo here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8124341" y="1703651"/>
            <a:ext cx="3472287" cy="3474720"/>
          </a:xfrm>
          <a:solidFill>
            <a:schemeClr val="tx2"/>
          </a:solidFill>
        </p:spPr>
        <p:txBody>
          <a:bodyPr vert="horz" lIns="320780" tIns="320780" rIns="320780" bIns="320780" rtlCol="0">
            <a:noAutofit/>
          </a:bodyPr>
          <a:lstStyle>
            <a:lvl1pPr marL="0" indent="0">
              <a:buNone/>
              <a:defRPr lang="en-US" sz="1300" smtClean="0"/>
            </a:lvl1pPr>
            <a:lvl2pPr marL="169294" indent="0">
              <a:buNone/>
              <a:defRPr lang="en-US" sz="2300" smtClean="0"/>
            </a:lvl2pPr>
            <a:lvl3pPr>
              <a:defRPr lang="en-US" sz="1300" smtClean="0"/>
            </a:lvl3pPr>
            <a:lvl4pPr>
              <a:defRPr lang="en-US" sz="1300" smtClean="0"/>
            </a:lvl4pPr>
            <a:lvl5pPr>
              <a:defRPr lang="en-US" sz="13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407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030" y="1448559"/>
            <a:ext cx="10905551" cy="4589240"/>
          </a:xfrm>
        </p:spPr>
        <p:txBody>
          <a:bodyPr/>
          <a:lstStyle>
            <a:lvl1pPr marL="0" indent="0">
              <a:buNone/>
              <a:defRPr sz="1733"/>
            </a:lvl1pPr>
            <a:lvl2pPr marL="169390" indent="0">
              <a:buNone/>
              <a:defRPr sz="1733"/>
            </a:lvl2pPr>
            <a:lvl3pPr marL="315009" indent="0">
              <a:buNone/>
              <a:defRPr sz="1733"/>
            </a:lvl3pPr>
            <a:lvl4pPr marL="488860" indent="0">
              <a:buNone/>
              <a:defRPr sz="1733"/>
            </a:lvl4pPr>
            <a:lvl5pPr marL="649337" indent="0">
              <a:buNone/>
              <a:defRPr sz="17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97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lustrated backgrou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44510" y="1445491"/>
            <a:ext cx="10905551" cy="4587948"/>
          </a:xfrm>
          <a:solidFill>
            <a:srgbClr val="FED100"/>
          </a:solidFill>
        </p:spPr>
        <p:txBody>
          <a:bodyPr lIns="192577" tIns="128385" rIns="192577" bIns="128385" anchor="t"/>
          <a:lstStyle>
            <a:lvl1pPr marL="0" marR="0" indent="0" algn="l" defTabSz="12177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67" b="1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40043" y="2443641"/>
            <a:ext cx="10950621" cy="3589795"/>
          </a:xfrm>
        </p:spPr>
        <p:txBody>
          <a:bodyPr lIns="128385" tIns="0" rIns="128385" bIns="12838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516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Klamath_no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596" y="609601"/>
            <a:ext cx="79248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Client Name</a:t>
            </a:r>
            <a:br>
              <a:rPr lang="en-US" dirty="0"/>
            </a:br>
            <a:r>
              <a:rPr lang="en-US" dirty="0"/>
              <a:t>&amp; Landor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7" y="6215871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  <p:pic>
        <p:nvPicPr>
          <p:cNvPr id="6" name="Picture 5" descr="klamath_01_Classic_yl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435" y="5347618"/>
            <a:ext cx="3503855" cy="14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0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Klamath_image_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5486400" cy="2606037"/>
          </a:xfrm>
        </p:spPr>
        <p:txBody>
          <a:bodyPr rIns="0"/>
          <a:lstStyle>
            <a:lvl1pPr>
              <a:defRPr sz="7997" b="0" i="0" baseline="0">
                <a:solidFill>
                  <a:srgbClr val="FFFFFF"/>
                </a:solidFill>
                <a:latin typeface="Landor Corp S Lt"/>
              </a:defRPr>
            </a:lvl1pPr>
          </a:lstStyle>
          <a:p>
            <a:r>
              <a:rPr lang="en-US" dirty="0"/>
              <a:t>Client Name</a:t>
            </a:r>
            <a:br>
              <a:rPr lang="en-US" dirty="0"/>
            </a:br>
            <a:r>
              <a:rPr lang="en-US" dirty="0"/>
              <a:t>&amp; Landor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09" y="3657601"/>
            <a:ext cx="1829820" cy="294009"/>
          </a:xfrm>
        </p:spPr>
        <p:txBody>
          <a:bodyPr rIns="0" bIns="0"/>
          <a:lstStyle>
            <a:lvl1pPr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  <p:sp>
        <p:nvSpPr>
          <p:cNvPr id="7" name="Online Image Placeholder 6"/>
          <p:cNvSpPr>
            <a:spLocks noGrp="1"/>
          </p:cNvSpPr>
          <p:nvPr>
            <p:ph type="clipArt" sz="quarter" idx="11" hasCustomPrompt="1"/>
          </p:nvPr>
        </p:nvSpPr>
        <p:spPr>
          <a:xfrm>
            <a:off x="6819901" y="0"/>
            <a:ext cx="5372100" cy="68580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sz="1866" baseline="0" dirty="0">
                <a:solidFill>
                  <a:srgbClr val="646464"/>
                </a:solidFill>
                <a:latin typeface="Landor Corp S Light" panose="02020303000000000000" pitchFamily="18" charset="0"/>
              </a:defRPr>
            </a:lvl1pPr>
          </a:lstStyle>
          <a:p>
            <a:pPr lvl="0" algn="ctr"/>
            <a:r>
              <a:rPr lang="en-US" dirty="0"/>
              <a:t>Click to place image</a:t>
            </a:r>
          </a:p>
        </p:txBody>
      </p:sp>
      <p:pic>
        <p:nvPicPr>
          <p:cNvPr id="8" name="Picture 7" descr="klamath_01_Classic_yl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982" y="5347618"/>
            <a:ext cx="3503855" cy="14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45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Klamath_image_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8281" y="3867947"/>
            <a:ext cx="7930352" cy="1908014"/>
          </a:xfrm>
        </p:spPr>
        <p:txBody>
          <a:bodyPr/>
          <a:lstStyle>
            <a:lvl1pPr>
              <a:defRPr sz="7198" b="0" i="0" baseline="0">
                <a:solidFill>
                  <a:schemeClr val="tx1"/>
                </a:solidFill>
                <a:latin typeface="Landor Corp S Lt"/>
              </a:defRPr>
            </a:lvl1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Client Name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&amp; Landor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33528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</a:t>
            </a:r>
          </a:p>
        </p:txBody>
      </p:sp>
      <p:pic>
        <p:nvPicPr>
          <p:cNvPr id="7" name="Picture 6" descr="klamath_01_Classic_yl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435" y="5347618"/>
            <a:ext cx="3503855" cy="1403403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7" y="6215871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3081643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Klamath_imag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 smtClean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image. </a:t>
            </a:r>
            <a:br>
              <a:rPr lang="en-US" dirty="0"/>
            </a:br>
            <a:r>
              <a:rPr lang="en-US" dirty="0"/>
              <a:t>If there’s not enough contrast for title copy, </a:t>
            </a:r>
            <a:br>
              <a:rPr lang="en-US" dirty="0"/>
            </a:br>
            <a:r>
              <a:rPr lang="en-US" dirty="0"/>
              <a:t>change transparency of image to 50-60% </a:t>
            </a:r>
            <a:br>
              <a:rPr lang="en-US" dirty="0"/>
            </a:br>
            <a:r>
              <a:rPr lang="en-US" dirty="0"/>
              <a:t>or place over solid black rectangle with 60-75%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597" y="609601"/>
            <a:ext cx="79248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tx1"/>
                </a:solidFill>
                <a:latin typeface="Landor Corp S"/>
                <a:cs typeface="Landor Corp S"/>
              </a:defRPr>
            </a:lvl1pPr>
          </a:lstStyle>
          <a:p>
            <a:pPr lvl="0"/>
            <a:r>
              <a:rPr lang="en-US" dirty="0"/>
              <a:t>Client Name</a:t>
            </a:r>
            <a:br>
              <a:rPr lang="en-US" dirty="0"/>
            </a:br>
            <a:r>
              <a:rPr lang="en-US" dirty="0"/>
              <a:t>&amp; Landor</a:t>
            </a:r>
          </a:p>
        </p:txBody>
      </p:sp>
      <p:pic>
        <p:nvPicPr>
          <p:cNvPr id="6" name="Picture 5" descr="klamath_01_Classic_yl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435" y="5347618"/>
            <a:ext cx="3503855" cy="140340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7" y="6215871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2255084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rdmark_no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597" y="609601"/>
            <a:ext cx="79248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27" y="5782440"/>
            <a:ext cx="2050627" cy="758614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7" y="6215871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2442866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rdmark_image_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5486400" cy="2930305"/>
          </a:xfrm>
        </p:spPr>
        <p:txBody>
          <a:bodyPr rIns="0"/>
          <a:lstStyle>
            <a:lvl1pPr>
              <a:defRPr sz="7997" b="0" i="0" baseline="0">
                <a:solidFill>
                  <a:srgbClr val="FED100"/>
                </a:solidFill>
                <a:latin typeface="Landor Corp S 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Online Image Placeholder 6"/>
          <p:cNvSpPr>
            <a:spLocks noGrp="1"/>
          </p:cNvSpPr>
          <p:nvPr>
            <p:ph type="clipArt" sz="quarter" idx="11" hasCustomPrompt="1"/>
          </p:nvPr>
        </p:nvSpPr>
        <p:spPr>
          <a:xfrm>
            <a:off x="6819901" y="0"/>
            <a:ext cx="5372100" cy="68580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36" y="5782440"/>
            <a:ext cx="2050627" cy="758614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09" y="3657601"/>
            <a:ext cx="1829820" cy="294009"/>
          </a:xfrm>
        </p:spPr>
        <p:txBody>
          <a:bodyPr rIns="0" bIns="0"/>
          <a:lstStyle>
            <a:lvl1pPr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90442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oint body copy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17" y="480717"/>
            <a:ext cx="10905551" cy="775556"/>
          </a:xfrm>
        </p:spPr>
        <p:txBody>
          <a:bodyPr vert="horz" lIns="0" tIns="0" rIns="81573" bIns="0" rtlCol="0" anchor="t" anchorCtr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017" y="1448559"/>
            <a:ext cx="10905551" cy="4589240"/>
          </a:xfrm>
        </p:spPr>
        <p:txBody>
          <a:bodyPr anchor="t" anchorCtr="0"/>
          <a:lstStyle>
            <a:lvl1pPr marL="0" indent="0">
              <a:buNone/>
              <a:defRPr sz="8000">
                <a:solidFill>
                  <a:schemeClr val="accent1"/>
                </a:solidFill>
                <a:latin typeface="Arial"/>
              </a:defRPr>
            </a:lvl1pPr>
            <a:lvl2pPr marL="54380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76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63142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17523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71904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26284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80665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350463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93EE0-9D90-F540-B1AB-13E11BD773EE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rdmark_image_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8281" y="3867947"/>
            <a:ext cx="7930352" cy="1908014"/>
          </a:xfrm>
        </p:spPr>
        <p:txBody>
          <a:bodyPr/>
          <a:lstStyle>
            <a:lvl1pPr>
              <a:defRPr sz="7198" b="0" i="0" baseline="0">
                <a:solidFill>
                  <a:srgbClr val="FED100"/>
                </a:solidFill>
                <a:latin typeface="Landor Corp S 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33528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27" y="5782440"/>
            <a:ext cx="2050627" cy="758614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7" y="6215871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1935009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rdmark_imag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 smtClean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image. </a:t>
            </a:r>
            <a:br>
              <a:rPr lang="en-US" dirty="0"/>
            </a:br>
            <a:r>
              <a:rPr lang="en-US" dirty="0"/>
              <a:t>If there’s not enough contrast for title copy, </a:t>
            </a:r>
            <a:br>
              <a:rPr lang="en-US" dirty="0"/>
            </a:br>
            <a:r>
              <a:rPr lang="en-US" dirty="0"/>
              <a:t>change transparency of image to 50-60% </a:t>
            </a:r>
            <a:br>
              <a:rPr lang="en-US" dirty="0"/>
            </a:br>
            <a:r>
              <a:rPr lang="en-US" dirty="0"/>
              <a:t>or place over solid black rectangle with 60-75%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597" y="609601"/>
            <a:ext cx="79248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rgbClr val="FED100"/>
                </a:solidFill>
                <a:latin typeface="Landor Corp S"/>
                <a:cs typeface="Landor Corp S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27" y="5782440"/>
            <a:ext cx="2050627" cy="758614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7" y="6215871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17167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Full_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5" y="6313302"/>
            <a:ext cx="1147589" cy="317386"/>
          </a:xfrm>
          <a:prstGeom prst="rect">
            <a:avLst/>
          </a:prstGeom>
        </p:spPr>
      </p:pic>
      <p:sp>
        <p:nvSpPr>
          <p:cNvPr id="4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4" y="27"/>
            <a:ext cx="12191999" cy="685799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 smtClean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image. </a:t>
            </a:r>
            <a:br>
              <a:rPr lang="en-US" dirty="0"/>
            </a:br>
            <a:r>
              <a:rPr lang="en-US" dirty="0"/>
              <a:t>If there’s not enough contrast for title copy, </a:t>
            </a:r>
            <a:br>
              <a:rPr lang="en-US" dirty="0"/>
            </a:br>
            <a:r>
              <a:rPr lang="en-US" dirty="0"/>
              <a:t>change transparency of image to 50-60% </a:t>
            </a:r>
            <a:br>
              <a:rPr lang="en-US" dirty="0"/>
            </a:br>
            <a:r>
              <a:rPr lang="en-US" dirty="0"/>
              <a:t>or place over solid black rectangle with 60-75%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5486400" cy="3657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tx1"/>
                </a:solidFill>
                <a:latin typeface="Landor Corp S"/>
                <a:cs typeface="Landor Corp S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0D558541-60C9-42A2-8392-FF12533A6B7A}" type="slidenum">
              <a:rPr smtClean="0">
                <a:solidFill>
                  <a:srgbClr val="646464"/>
                </a:solidFill>
              </a:rPr>
              <a:pPr/>
              <a:t>‹#›</a:t>
            </a:fld>
            <a:endParaRPr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85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ivider_Yel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54864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bg1"/>
                </a:solidFill>
                <a:latin typeface="Landor Corp S"/>
                <a:cs typeface="Landor Corp S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D558541-60C9-42A2-8392-FF12533A6B7A}" type="slidenum">
              <a:rPr smtClean="0">
                <a:solidFill>
                  <a:srgbClr val="646464"/>
                </a:solidFill>
              </a:rPr>
              <a:pPr/>
              <a:t>‹#›</a:t>
            </a:fld>
            <a:endParaRPr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600201"/>
            <a:ext cx="8539703" cy="3657600"/>
          </a:xfrm>
        </p:spPr>
        <p:txBody>
          <a:bodyPr anchor="ctr"/>
          <a:lstStyle>
            <a:lvl1pPr algn="l">
              <a:spcBef>
                <a:spcPts val="1200"/>
              </a:spcBef>
              <a:defRPr sz="6398" b="0" i="0">
                <a:latin typeface="Landor Corp S Lt"/>
                <a:cs typeface="Landor Corp S Lt"/>
              </a:defRPr>
            </a:lvl1pPr>
          </a:lstStyle>
          <a:p>
            <a:r>
              <a:rPr lang="en-US" dirty="0"/>
              <a:t>Big point paragraph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58541-60C9-42A2-8392-FF12533A6B7A}" type="slidenum">
              <a:rPr>
                <a:solidFill>
                  <a:srgbClr val="646464"/>
                </a:solidFill>
              </a:rPr>
              <a:pPr/>
              <a:t>‹#›</a:t>
            </a:fld>
            <a:endParaRPr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2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Klamath_no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596" y="609601"/>
            <a:ext cx="79248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Client Name</a:t>
            </a:r>
            <a:br>
              <a:rPr lang="en-US" dirty="0"/>
            </a:br>
            <a:r>
              <a:rPr lang="en-US" dirty="0"/>
              <a:t>&amp; Landor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9" y="6215872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  <p:pic>
        <p:nvPicPr>
          <p:cNvPr id="6" name="Picture 5" descr="klamath_01_Classic_yl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437" y="5347619"/>
            <a:ext cx="3503855" cy="14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20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Klamath_image_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5486400" cy="2606037"/>
          </a:xfrm>
        </p:spPr>
        <p:txBody>
          <a:bodyPr rIns="0"/>
          <a:lstStyle>
            <a:lvl1pPr>
              <a:defRPr sz="7997" b="0" i="0" baseline="0">
                <a:solidFill>
                  <a:srgbClr val="FFFFFF"/>
                </a:solidFill>
                <a:latin typeface="Landor Corp S Lt"/>
              </a:defRPr>
            </a:lvl1pPr>
          </a:lstStyle>
          <a:p>
            <a:r>
              <a:rPr lang="en-US" dirty="0"/>
              <a:t>Client Name</a:t>
            </a:r>
            <a:br>
              <a:rPr lang="en-US" dirty="0"/>
            </a:br>
            <a:r>
              <a:rPr lang="en-US" dirty="0"/>
              <a:t>&amp; Landor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10" y="3657602"/>
            <a:ext cx="1829820" cy="294009"/>
          </a:xfrm>
        </p:spPr>
        <p:txBody>
          <a:bodyPr rIns="0" bIns="0"/>
          <a:lstStyle>
            <a:lvl1pPr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  <p:sp>
        <p:nvSpPr>
          <p:cNvPr id="7" name="Online Image Placeholder 6"/>
          <p:cNvSpPr>
            <a:spLocks noGrp="1"/>
          </p:cNvSpPr>
          <p:nvPr>
            <p:ph type="clipArt" sz="quarter" idx="11" hasCustomPrompt="1"/>
          </p:nvPr>
        </p:nvSpPr>
        <p:spPr>
          <a:xfrm>
            <a:off x="6819902" y="0"/>
            <a:ext cx="5372100" cy="68580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sz="1867" baseline="0" dirty="0">
                <a:solidFill>
                  <a:srgbClr val="646464"/>
                </a:solidFill>
                <a:latin typeface="Landor Corp S Light" panose="02020303000000000000" pitchFamily="18" charset="0"/>
              </a:defRPr>
            </a:lvl1pPr>
          </a:lstStyle>
          <a:p>
            <a:pPr lvl="0" algn="ctr"/>
            <a:r>
              <a:rPr lang="en-US" dirty="0"/>
              <a:t>Click to place image</a:t>
            </a:r>
          </a:p>
        </p:txBody>
      </p:sp>
      <p:pic>
        <p:nvPicPr>
          <p:cNvPr id="8" name="Picture 7" descr="klamath_01_Classic_yl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983" y="5347619"/>
            <a:ext cx="3503855" cy="14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478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Klamath_image_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8281" y="3867947"/>
            <a:ext cx="7930352" cy="1908015"/>
          </a:xfrm>
        </p:spPr>
        <p:txBody>
          <a:bodyPr/>
          <a:lstStyle>
            <a:lvl1pPr>
              <a:defRPr sz="7198" b="0" i="0" baseline="0">
                <a:solidFill>
                  <a:schemeClr val="tx1"/>
                </a:solidFill>
                <a:latin typeface="Landor Corp S Lt"/>
              </a:defRPr>
            </a:lvl1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Client Name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&amp; Landor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33528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</a:t>
            </a:r>
          </a:p>
        </p:txBody>
      </p:sp>
      <p:pic>
        <p:nvPicPr>
          <p:cNvPr id="7" name="Picture 6" descr="klamath_01_Classic_yl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437" y="5347619"/>
            <a:ext cx="3503855" cy="1403403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9" y="6215872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3357674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Klamath_imag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 smtClean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image. </a:t>
            </a:r>
            <a:br>
              <a:rPr lang="en-US" dirty="0"/>
            </a:br>
            <a:r>
              <a:rPr lang="en-US" dirty="0"/>
              <a:t>If there’s not enough contrast for title copy, </a:t>
            </a:r>
            <a:br>
              <a:rPr lang="en-US" dirty="0"/>
            </a:br>
            <a:r>
              <a:rPr lang="en-US" dirty="0"/>
              <a:t>change transparency of image to 50-60% </a:t>
            </a:r>
            <a:br>
              <a:rPr lang="en-US" dirty="0"/>
            </a:br>
            <a:r>
              <a:rPr lang="en-US" dirty="0"/>
              <a:t>or place over solid black rectangle with 60-75%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597" y="609601"/>
            <a:ext cx="79248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tx1"/>
                </a:solidFill>
                <a:latin typeface="Landor Corp S"/>
                <a:cs typeface="Landor Corp S"/>
              </a:defRPr>
            </a:lvl1pPr>
          </a:lstStyle>
          <a:p>
            <a:pPr lvl="0"/>
            <a:r>
              <a:rPr lang="en-US" dirty="0"/>
              <a:t>Client Name</a:t>
            </a:r>
            <a:br>
              <a:rPr lang="en-US" dirty="0"/>
            </a:br>
            <a:r>
              <a:rPr lang="en-US" dirty="0"/>
              <a:t>&amp; Landor</a:t>
            </a:r>
          </a:p>
        </p:txBody>
      </p:sp>
      <p:pic>
        <p:nvPicPr>
          <p:cNvPr id="6" name="Picture 5" descr="klamath_01_Classic_yl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437" y="5347619"/>
            <a:ext cx="3503855" cy="1403403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9" y="6215872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3331543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rdmark_no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597" y="609601"/>
            <a:ext cx="79248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28" y="5782441"/>
            <a:ext cx="2050627" cy="758615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9" y="6215872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173858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017" y="1448559"/>
            <a:ext cx="10905551" cy="4589240"/>
          </a:xfrm>
        </p:spPr>
        <p:txBody>
          <a:bodyPr/>
          <a:lstStyle>
            <a:lvl1pPr marL="0" indent="0">
              <a:buNone/>
              <a:defRPr sz="1467"/>
            </a:lvl1pPr>
            <a:lvl2pPr marL="151291" indent="0">
              <a:buNone/>
              <a:defRPr sz="1467"/>
            </a:lvl2pPr>
            <a:lvl3pPr marL="281349" indent="0">
              <a:buNone/>
              <a:defRPr sz="1467"/>
            </a:lvl3pPr>
            <a:lvl4pPr marL="436621" indent="0">
              <a:buNone/>
              <a:defRPr sz="1467"/>
            </a:lvl4pPr>
            <a:lvl5pPr marL="579951" indent="0"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9AADB-18CA-1F41-930B-F61034C76DC0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rdmark_image_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5486400" cy="2930305"/>
          </a:xfrm>
        </p:spPr>
        <p:txBody>
          <a:bodyPr rIns="0"/>
          <a:lstStyle>
            <a:lvl1pPr>
              <a:defRPr sz="7997" b="0" i="0" baseline="0">
                <a:solidFill>
                  <a:srgbClr val="FED100"/>
                </a:solidFill>
                <a:latin typeface="Landor Corp S 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Online Image Placeholder 6"/>
          <p:cNvSpPr>
            <a:spLocks noGrp="1"/>
          </p:cNvSpPr>
          <p:nvPr>
            <p:ph type="clipArt" sz="quarter" idx="11" hasCustomPrompt="1"/>
          </p:nvPr>
        </p:nvSpPr>
        <p:spPr>
          <a:xfrm>
            <a:off x="6819902" y="0"/>
            <a:ext cx="5372100" cy="68580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37" y="5782441"/>
            <a:ext cx="2050627" cy="75861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3610" y="3657602"/>
            <a:ext cx="1829820" cy="294009"/>
          </a:xfrm>
        </p:spPr>
        <p:txBody>
          <a:bodyPr rIns="0" bIns="0"/>
          <a:lstStyle>
            <a:lvl1pPr>
              <a:defRPr sz="1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4177079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rdmark_image_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8281" y="3867947"/>
            <a:ext cx="7930352" cy="1908015"/>
          </a:xfrm>
        </p:spPr>
        <p:txBody>
          <a:bodyPr/>
          <a:lstStyle>
            <a:lvl1pPr>
              <a:defRPr sz="7198" b="0" i="0" baseline="0">
                <a:solidFill>
                  <a:srgbClr val="FED100"/>
                </a:solidFill>
                <a:latin typeface="Landor Corp S 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33528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28" y="5782441"/>
            <a:ext cx="2050627" cy="75861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9" y="6215872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835921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rdmark_imag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 smtClean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image. </a:t>
            </a:r>
            <a:br>
              <a:rPr lang="en-US" dirty="0"/>
            </a:br>
            <a:r>
              <a:rPr lang="en-US" dirty="0"/>
              <a:t>If there’s not enough contrast for title copy, </a:t>
            </a:r>
            <a:br>
              <a:rPr lang="en-US" dirty="0"/>
            </a:br>
            <a:r>
              <a:rPr lang="en-US" dirty="0"/>
              <a:t>change transparency of image to 50-60% </a:t>
            </a:r>
            <a:br>
              <a:rPr lang="en-US" dirty="0"/>
            </a:br>
            <a:r>
              <a:rPr lang="en-US" dirty="0"/>
              <a:t>or place over solid black rectangle with 60-75%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9597" y="609601"/>
            <a:ext cx="79248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rgbClr val="FED100"/>
                </a:solidFill>
                <a:latin typeface="Landor Corp S"/>
                <a:cs typeface="Landor Corp S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28" y="5782441"/>
            <a:ext cx="2050627" cy="758615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1869" y="6215872"/>
            <a:ext cx="1640519" cy="278741"/>
          </a:xfrm>
        </p:spPr>
        <p:txBody>
          <a:bodyPr rIns="0" bIns="0"/>
          <a:lstStyle>
            <a:lvl1pPr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Month 20XX</a:t>
            </a:r>
          </a:p>
        </p:txBody>
      </p:sp>
    </p:spTree>
    <p:extLst>
      <p:ext uri="{BB962C8B-B14F-4D97-AF65-F5344CB8AC3E}">
        <p14:creationId xmlns:p14="http://schemas.microsoft.com/office/powerpoint/2010/main" val="2517823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Full_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6" y="6313301"/>
            <a:ext cx="1147589" cy="317387"/>
          </a:xfrm>
          <a:prstGeom prst="rect">
            <a:avLst/>
          </a:prstGeom>
        </p:spPr>
      </p:pic>
      <p:sp>
        <p:nvSpPr>
          <p:cNvPr id="4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5" y="29"/>
            <a:ext cx="12191999" cy="685799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>
              <a:defRPr lang="en-US" baseline="0" dirty="0" smtClean="0">
                <a:solidFill>
                  <a:srgbClr val="646464"/>
                </a:solidFill>
              </a:defRPr>
            </a:lvl1pPr>
          </a:lstStyle>
          <a:p>
            <a:pPr lvl="0" algn="ctr"/>
            <a:r>
              <a:rPr lang="en-US" dirty="0"/>
              <a:t>Click to place image. </a:t>
            </a:r>
            <a:br>
              <a:rPr lang="en-US" dirty="0"/>
            </a:br>
            <a:r>
              <a:rPr lang="en-US" dirty="0"/>
              <a:t>If there’s not enough contrast for title copy, </a:t>
            </a:r>
            <a:br>
              <a:rPr lang="en-US" dirty="0"/>
            </a:br>
            <a:r>
              <a:rPr lang="en-US" dirty="0"/>
              <a:t>change transparency of image to 50-60% </a:t>
            </a:r>
            <a:br>
              <a:rPr lang="en-US" dirty="0"/>
            </a:br>
            <a:r>
              <a:rPr lang="en-US" dirty="0"/>
              <a:t>or place over solid black rectangle with 60-75%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5486400" cy="3657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tx1"/>
                </a:solidFill>
                <a:latin typeface="Landor Corp S"/>
                <a:cs typeface="Landor Corp S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fld id="{0D558541-60C9-42A2-8392-FF12533A6B7A}" type="slidenum">
              <a:rPr smtClean="0">
                <a:solidFill>
                  <a:srgbClr val="646464"/>
                </a:solidFill>
              </a:rPr>
              <a:pPr/>
              <a:t>‹#›</a:t>
            </a:fld>
            <a:endParaRPr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99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ivider_Yel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1"/>
            <a:ext cx="5486400" cy="3657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7997" b="0" i="0" baseline="0" dirty="0">
                <a:solidFill>
                  <a:schemeClr val="bg1"/>
                </a:solidFill>
                <a:latin typeface="Landor Corp S"/>
                <a:cs typeface="Landor Corp S"/>
              </a:defRPr>
            </a:lvl1pPr>
          </a:lstStyle>
          <a:p>
            <a:pPr lvl="0"/>
            <a:r>
              <a:rPr lang="en-US" dirty="0"/>
              <a:t>Divider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D558541-60C9-42A2-8392-FF12533A6B7A}" type="slidenum">
              <a:rPr smtClean="0">
                <a:solidFill>
                  <a:srgbClr val="646464"/>
                </a:solidFill>
              </a:rPr>
              <a:pPr/>
              <a:t>‹#›</a:t>
            </a:fld>
            <a:endParaRPr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96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600201"/>
            <a:ext cx="8539703" cy="3657600"/>
          </a:xfrm>
        </p:spPr>
        <p:txBody>
          <a:bodyPr anchor="ctr"/>
          <a:lstStyle>
            <a:lvl1pPr algn="l">
              <a:spcBef>
                <a:spcPts val="1200"/>
              </a:spcBef>
              <a:defRPr sz="6399" b="0" i="0">
                <a:latin typeface="Landor Corp S Lt"/>
                <a:cs typeface="Landor Corp S Lt"/>
              </a:defRPr>
            </a:lvl1pPr>
          </a:lstStyle>
          <a:p>
            <a:r>
              <a:rPr lang="en-US" dirty="0"/>
              <a:t>Big point paragraph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58541-60C9-42A2-8392-FF12533A6B7A}" type="slidenum">
              <a:rPr>
                <a:solidFill>
                  <a:srgbClr val="646464"/>
                </a:solidFill>
              </a:rPr>
              <a:pPr/>
              <a:t>‹#›</a:t>
            </a:fld>
            <a:endParaRPr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43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67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88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99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7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017" y="2443642"/>
            <a:ext cx="10905551" cy="3589796"/>
          </a:xfrm>
        </p:spPr>
        <p:txBody>
          <a:bodyPr/>
          <a:lstStyle>
            <a:lvl1pPr marL="0" indent="0">
              <a:buNone/>
              <a:defRPr sz="1467"/>
            </a:lvl1pPr>
            <a:lvl2pPr marL="151291" indent="0">
              <a:buNone/>
              <a:defRPr sz="1467"/>
            </a:lvl2pPr>
            <a:lvl3pPr marL="281349" indent="0">
              <a:buNone/>
              <a:defRPr sz="1467"/>
            </a:lvl3pPr>
            <a:lvl4pPr marL="436621" indent="0">
              <a:buNone/>
              <a:defRPr sz="1467"/>
            </a:lvl4pPr>
            <a:lvl5pPr marL="579951" indent="0"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43017" y="1257432"/>
            <a:ext cx="9049201" cy="973881"/>
          </a:xfrm>
        </p:spPr>
        <p:txBody>
          <a:bodyPr/>
          <a:lstStyle>
            <a:lvl1pPr marL="0" indent="0">
              <a:buNone/>
              <a:defRPr/>
            </a:lvl1pPr>
            <a:lvl2pPr marL="151291" indent="0">
              <a:buNone/>
              <a:defRPr/>
            </a:lvl2pPr>
            <a:lvl3pPr marL="281349" indent="0">
              <a:buNone/>
              <a:defRPr/>
            </a:lvl3pPr>
            <a:lvl4pPr marL="436621" indent="0">
              <a:buNone/>
              <a:defRPr/>
            </a:lvl4pPr>
            <a:lvl5pPr marL="57995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63F501-21F9-444D-A963-3063002BB5A8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475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939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28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287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1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42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point body cop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3018" y="1234908"/>
            <a:ext cx="10905551" cy="4589240"/>
          </a:xfrm>
        </p:spPr>
        <p:txBody>
          <a:bodyPr anchor="t" anchorCtr="0"/>
          <a:lstStyle>
            <a:lvl1pPr marL="0" indent="0">
              <a:buNone/>
              <a:defRPr sz="8000">
                <a:solidFill>
                  <a:schemeClr val="bg1"/>
                </a:solidFill>
                <a:latin typeface="Arial"/>
              </a:defRPr>
            </a:lvl1pPr>
            <a:lvl2pPr marL="54379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75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63138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17517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71897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262766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80656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35035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4A759098-BF59-184E-98BC-4C5B83CB3E1C}" type="datetime1">
              <a:rPr lang="en-IN" smtClean="0"/>
              <a:pPr/>
              <a:t>20-02-2019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dirty="0"/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andor_sp_wt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3" y="6362624"/>
            <a:ext cx="741396" cy="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621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43023" y="480724"/>
            <a:ext cx="10905551" cy="9016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Landor to client 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44513" y="1445495"/>
            <a:ext cx="3264199" cy="46068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 Month 20XX</a:t>
            </a:r>
          </a:p>
        </p:txBody>
      </p:sp>
      <p:pic>
        <p:nvPicPr>
          <p:cNvPr id="6" name="Picture 5" descr="Landor_sp_wt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3" y="6362629"/>
            <a:ext cx="741396" cy="190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8" r="-854"/>
          <a:stretch/>
        </p:blipFill>
        <p:spPr>
          <a:xfrm>
            <a:off x="1086456" y="3152880"/>
            <a:ext cx="10976357" cy="24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0367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6" y="6313301"/>
            <a:ext cx="1147589" cy="317387"/>
          </a:xfrm>
          <a:prstGeom prst="rect">
            <a:avLst/>
          </a:prstGeom>
        </p:spPr>
      </p:pic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" y="7"/>
            <a:ext cx="12191999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/>
          <a:lstStyle>
            <a:lvl1pPr algn="l"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43023" y="480719"/>
            <a:ext cx="10905551" cy="775556"/>
          </a:xfrm>
          <a:prstGeom prst="rect">
            <a:avLst/>
          </a:prstGeom>
        </p:spPr>
        <p:txBody>
          <a:bodyPr vert="horz" lIns="0" tIns="0" rIns="81632" bIns="0" rtlCol="0" anchor="t">
            <a:normAutofit/>
          </a:bodyPr>
          <a:lstStyle>
            <a:lvl1pPr algn="l">
              <a:defRPr sz="4267"/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70BA8E-C46F-6748-AC4A-F3955A290A29}" type="datetime5">
              <a:rPr lang="en-US" smtClean="0"/>
              <a:t>20-Feb-19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can go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608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17" y="480717"/>
            <a:ext cx="10905551" cy="775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016" y="1448557"/>
            <a:ext cx="5332745" cy="4589240"/>
          </a:xfrm>
        </p:spPr>
        <p:txBody>
          <a:bodyPr vert="horz" lIns="0" tIns="0" rIns="81573" bIns="40786" rtlCol="0">
            <a:noAutofit/>
          </a:bodyPr>
          <a:lstStyle>
            <a:lvl1pPr marL="0" indent="0">
              <a:buNone/>
              <a:defRPr lang="en-US" smtClean="0"/>
            </a:lvl1pPr>
            <a:lvl2pPr marL="151291" indent="0">
              <a:buNone/>
              <a:defRPr lang="en-US" smtClean="0"/>
            </a:lvl2pPr>
            <a:lvl3pPr marL="281349" indent="0">
              <a:buNone/>
              <a:defRPr lang="en-US" smtClean="0"/>
            </a:lvl3pPr>
            <a:lvl4pPr marL="436621" indent="0">
              <a:buNone/>
              <a:defRPr lang="en-US" smtClean="0"/>
            </a:lvl4pPr>
            <a:lvl5pPr marL="579951" indent="0">
              <a:buNone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262" y="1448557"/>
            <a:ext cx="5332745" cy="4589240"/>
          </a:xfrm>
        </p:spPr>
        <p:txBody>
          <a:bodyPr vert="horz" lIns="0" tIns="0" rIns="81573" bIns="40786" rtlCol="0">
            <a:noAutofit/>
          </a:bodyPr>
          <a:lstStyle>
            <a:lvl1pPr marL="0" indent="0">
              <a:buNone/>
              <a:defRPr lang="en-US" smtClean="0"/>
            </a:lvl1pPr>
            <a:lvl2pPr marL="151291" indent="0">
              <a:buNone/>
              <a:defRPr lang="en-US" smtClean="0"/>
            </a:lvl2pPr>
            <a:lvl3pPr marL="281349" indent="0">
              <a:buFont typeface="Arial"/>
              <a:buNone/>
              <a:defRPr lang="en-US" smtClean="0"/>
            </a:lvl3pPr>
            <a:lvl4pPr marL="436621" indent="0">
              <a:buNone/>
              <a:defRPr lang="en-US" smtClean="0"/>
            </a:lvl4pPr>
            <a:lvl5pPr marL="579951" indent="0">
              <a:buNone/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A99D-5DDB-7C43-855A-C678A2B4BB59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0" y="4112453"/>
            <a:ext cx="12192000" cy="1559891"/>
          </a:xfrm>
          <a:solidFill>
            <a:srgbClr val="FED100"/>
          </a:solidFill>
        </p:spPr>
        <p:txBody>
          <a:bodyPr lIns="401280" tIns="28664" rIns="458603" bIns="28664" anchor="ctr"/>
          <a:lstStyle>
            <a:lvl1pPr marL="39814" marR="0" indent="0" algn="l" defTabSz="108747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put in a quotation with attribution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200" dirty="0"/>
              <a:t>On a second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2392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lank yellow with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2" y="6302329"/>
            <a:ext cx="862501" cy="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0715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505" y="1445488"/>
            <a:ext cx="10901503" cy="4584611"/>
          </a:xfrm>
        </p:spPr>
        <p:txBody>
          <a:bodyPr anchor="t"/>
          <a:lstStyle>
            <a:lvl1pPr marL="764420" indent="-840862">
              <a:buFont typeface="+mj-lt"/>
              <a:buAutoNum type="arabicPeriod"/>
              <a:tabLst>
                <a:tab pos="1478408" algn="l"/>
              </a:tabLst>
              <a:defRPr sz="4533" b="0">
                <a:solidFill>
                  <a:schemeClr val="bg1"/>
                </a:solidFill>
              </a:defRPr>
            </a:lvl1pPr>
            <a:lvl2pPr marL="543808" indent="0">
              <a:buNone/>
              <a:defRPr sz="2400" b="1"/>
            </a:lvl2pPr>
            <a:lvl3pPr marL="1087615" indent="0">
              <a:buNone/>
              <a:defRPr sz="2133" b="1"/>
            </a:lvl3pPr>
            <a:lvl4pPr marL="1631423" indent="0">
              <a:buNone/>
              <a:defRPr sz="1867" b="1"/>
            </a:lvl4pPr>
            <a:lvl5pPr marL="2175232" indent="0">
              <a:buNone/>
              <a:defRPr sz="1867" b="1"/>
            </a:lvl5pPr>
            <a:lvl6pPr marL="2719040" indent="0">
              <a:buNone/>
              <a:defRPr sz="1867" b="1"/>
            </a:lvl6pPr>
            <a:lvl7pPr marL="3262848" indent="0">
              <a:buNone/>
              <a:defRPr sz="1867" b="1"/>
            </a:lvl7pPr>
            <a:lvl8pPr marL="3806655" indent="0">
              <a:buNone/>
              <a:defRPr sz="1867" b="1"/>
            </a:lvl8pPr>
            <a:lvl9pPr marL="4350463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8491AAB-63AE-7448-8882-A94FEC0A8AB8}" type="datetime5">
              <a:rPr lang="en-US" smtClean="0"/>
              <a:t>20-Feb-19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Presentation title can go in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andor_sp_wt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2" y="6362622"/>
            <a:ext cx="741396" cy="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0697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1170-7AA8-9149-8D44-BCED04263E60}" type="datetime5">
              <a:rPr lang="en-US" smtClean="0"/>
              <a:t>20-Feb-19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can go in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2488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point body cop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3018" y="1234908"/>
            <a:ext cx="10905551" cy="4589240"/>
          </a:xfrm>
        </p:spPr>
        <p:txBody>
          <a:bodyPr anchor="t" anchorCtr="0"/>
          <a:lstStyle>
            <a:lvl1pPr marL="0" indent="0">
              <a:buNone/>
              <a:defRPr sz="8000">
                <a:solidFill>
                  <a:schemeClr val="bg1"/>
                </a:solidFill>
                <a:latin typeface="Arial"/>
              </a:defRPr>
            </a:lvl1pPr>
            <a:lvl2pPr marL="54379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75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63138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17517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71897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262766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80656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35035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4A759098-BF59-184E-98BC-4C5B83CB3E1C}" type="datetime1">
              <a:rPr lang="en-IN" smtClean="0"/>
              <a:pPr/>
              <a:t>20-02-2019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dirty="0"/>
              <a:t>Presentation title can go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andor_sp_wt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3" y="6362624"/>
            <a:ext cx="741396" cy="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8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17" y="480717"/>
            <a:ext cx="10905551" cy="7755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016" y="1870207"/>
            <a:ext cx="5330187" cy="4163229"/>
          </a:xfrm>
        </p:spPr>
        <p:txBody>
          <a:bodyPr vert="horz" lIns="0" tIns="0" rIns="81573" bIns="40786" rtlCol="0">
            <a:noAutofit/>
          </a:bodyPr>
          <a:lstStyle>
            <a:lvl1pPr marL="0" indent="0">
              <a:buNone/>
              <a:defRPr lang="en-US" sz="1467" smtClean="0"/>
            </a:lvl1pPr>
            <a:lvl2pPr marL="151291" indent="0">
              <a:buNone/>
              <a:defRPr lang="en-US" sz="1467" smtClean="0"/>
            </a:lvl2pPr>
            <a:lvl3pPr>
              <a:defRPr lang="en-US" sz="120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016" y="1448559"/>
            <a:ext cx="5330187" cy="382203"/>
          </a:xfrm>
        </p:spPr>
        <p:txBody>
          <a:bodyPr anchor="t"/>
          <a:lstStyle>
            <a:lvl1pPr marL="0" indent="0">
              <a:buNone/>
              <a:defRPr sz="1467" b="1"/>
            </a:lvl1pPr>
            <a:lvl2pPr marL="543808" indent="0">
              <a:buNone/>
              <a:defRPr sz="2400" b="1"/>
            </a:lvl2pPr>
            <a:lvl3pPr marL="1087615" indent="0">
              <a:buNone/>
              <a:defRPr sz="2133" b="1"/>
            </a:lvl3pPr>
            <a:lvl4pPr marL="1631423" indent="0">
              <a:buNone/>
              <a:defRPr sz="1867" b="1"/>
            </a:lvl4pPr>
            <a:lvl5pPr marL="2175232" indent="0">
              <a:buNone/>
              <a:defRPr sz="1867" b="1"/>
            </a:lvl5pPr>
            <a:lvl6pPr marL="2719040" indent="0">
              <a:buNone/>
              <a:defRPr sz="1867" b="1"/>
            </a:lvl6pPr>
            <a:lvl7pPr marL="3262848" indent="0">
              <a:buNone/>
              <a:defRPr sz="1867" b="1"/>
            </a:lvl7pPr>
            <a:lvl8pPr marL="3806655" indent="0">
              <a:buNone/>
              <a:defRPr sz="1867" b="1"/>
            </a:lvl8pPr>
            <a:lvl9pPr marL="4350463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5822" y="1870207"/>
            <a:ext cx="5332745" cy="4163229"/>
          </a:xfrm>
        </p:spPr>
        <p:txBody>
          <a:bodyPr vert="horz" lIns="0" tIns="0" rIns="81573" bIns="40786" rtlCol="0">
            <a:noAutofit/>
          </a:bodyPr>
          <a:lstStyle>
            <a:lvl1pPr marL="0" indent="0">
              <a:buNone/>
              <a:defRPr lang="en-US" sz="1467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Placeholder for text, photo, table, graph, or vide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46C6C-4825-CD4D-9E6D-46D1D72E3C39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15822" y="1448559"/>
            <a:ext cx="5332745" cy="382203"/>
          </a:xfrm>
        </p:spPr>
        <p:txBody>
          <a:bodyPr anchor="t"/>
          <a:lstStyle>
            <a:lvl1pPr marL="0" indent="0">
              <a:buNone/>
              <a:defRPr sz="1467" b="1"/>
            </a:lvl1pPr>
            <a:lvl2pPr marL="543808" indent="0">
              <a:buNone/>
              <a:defRPr sz="2400" b="1"/>
            </a:lvl2pPr>
            <a:lvl3pPr marL="1087615" indent="0">
              <a:buNone/>
              <a:defRPr sz="2133" b="1"/>
            </a:lvl3pPr>
            <a:lvl4pPr marL="1631423" indent="0">
              <a:buNone/>
              <a:defRPr sz="1867" b="1"/>
            </a:lvl4pPr>
            <a:lvl5pPr marL="2175232" indent="0">
              <a:buNone/>
              <a:defRPr sz="1867" b="1"/>
            </a:lvl5pPr>
            <a:lvl6pPr marL="2719040" indent="0">
              <a:buNone/>
              <a:defRPr sz="1867" b="1"/>
            </a:lvl6pPr>
            <a:lvl7pPr marL="3262848" indent="0">
              <a:buNone/>
              <a:defRPr sz="1867" b="1"/>
            </a:lvl7pPr>
            <a:lvl8pPr marL="3806655" indent="0">
              <a:buNone/>
              <a:defRPr sz="1867" b="1"/>
            </a:lvl8pPr>
            <a:lvl9pPr marL="4350463" indent="0">
              <a:buNone/>
              <a:defRPr sz="1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97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layout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C9E351E1-9BBA-3D47-9B8C-924C387DD9FF}" type="datetime5">
              <a:rPr lang="en-US" smtClean="0">
                <a:solidFill>
                  <a:srgbClr val="4B4B4B"/>
                </a:solidFill>
              </a:rPr>
              <a:pPr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>
                <a:solidFill>
                  <a:srgbClr val="4B4B4B"/>
                </a:solidFill>
              </a:rPr>
              <a:t>Presentation title can go in footer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4B4B4B"/>
                </a:solidFill>
              </a:rPr>
              <a:pPr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33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644896" y="1445488"/>
            <a:ext cx="5323840" cy="2193269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32" hasCustomPrompt="1"/>
          </p:nvPr>
        </p:nvSpPr>
        <p:spPr>
          <a:xfrm>
            <a:off x="6226632" y="1445488"/>
            <a:ext cx="5319376" cy="2193269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33" hasCustomPrompt="1"/>
          </p:nvPr>
        </p:nvSpPr>
        <p:spPr>
          <a:xfrm>
            <a:off x="644896" y="3829040"/>
            <a:ext cx="5323840" cy="2193269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34" hasCustomPrompt="1"/>
          </p:nvPr>
        </p:nvSpPr>
        <p:spPr>
          <a:xfrm>
            <a:off x="6226632" y="3829040"/>
            <a:ext cx="5319376" cy="2193269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22819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017" y="481292"/>
            <a:ext cx="10902991" cy="776139"/>
          </a:xfrm>
          <a:prstGeom prst="rect">
            <a:avLst/>
          </a:prstGeom>
        </p:spPr>
        <p:txBody>
          <a:bodyPr vert="horz" lIns="0" tIns="0" rIns="81573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506" y="1445488"/>
            <a:ext cx="10905551" cy="4587949"/>
          </a:xfrm>
          <a:prstGeom prst="rect">
            <a:avLst/>
          </a:prstGeom>
        </p:spPr>
        <p:txBody>
          <a:bodyPr vert="horz" lIns="0" tIns="0" rIns="81573" bIns="40786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96742" y="6384861"/>
            <a:ext cx="850657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defTabSz="1087615"/>
            <a:fld id="{EA1C076D-32A9-6C4B-B8B4-977E4186FDFF}" type="datetime5">
              <a:rPr lang="en-US" smtClean="0">
                <a:solidFill>
                  <a:srgbClr val="4B4B4B"/>
                </a:solidFill>
              </a:rPr>
              <a:pPr defTabSz="1087615"/>
              <a:t>20-Feb-19</a:t>
            </a:fld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64173" y="6384861"/>
            <a:ext cx="430389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>
                <a:solidFill>
                  <a:schemeClr val="accent5"/>
                </a:solidFill>
              </a:defRPr>
            </a:lvl1pPr>
          </a:lstStyle>
          <a:p>
            <a:pPr defTabSz="1087615"/>
            <a:r>
              <a:rPr lang="en-US">
                <a:solidFill>
                  <a:srgbClr val="4B4B4B"/>
                </a:solidFill>
              </a:rPr>
              <a:t>Presentation title can go in footer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5058" y="6384861"/>
            <a:ext cx="77095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defTabSz="1087615"/>
            <a:fld id="{0D558541-60C9-42A2-8392-FF12533A6B7A}" type="slidenum">
              <a:rPr lang="en-US" smtClean="0">
                <a:solidFill>
                  <a:srgbClr val="4B4B4B"/>
                </a:solidFill>
              </a:rPr>
              <a:pPr defTabSz="1087615"/>
              <a:t>‹#›</a:t>
            </a:fld>
            <a:endParaRPr lang="en-US" dirty="0">
              <a:solidFill>
                <a:srgbClr val="4B4B4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0" y="6302329"/>
            <a:ext cx="862501" cy="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9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108761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761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151291" indent="0" algn="l" defTabSz="108761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281349" indent="0" algn="l" defTabSz="108761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436621" indent="0" algn="l" defTabSz="108761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579951" indent="0" algn="l" defTabSz="108761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990944" indent="-271904" algn="l" defTabSz="10876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4752" indent="-271904" algn="l" defTabSz="10876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8559" indent="-271904" algn="l" defTabSz="10876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2367" indent="-271904" algn="l" defTabSz="10876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808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7615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1423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5232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9040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2848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6655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0463" algn="l" defTabSz="108761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025" y="480719"/>
            <a:ext cx="10905551" cy="775556"/>
          </a:xfrm>
          <a:prstGeom prst="rect">
            <a:avLst/>
          </a:prstGeom>
        </p:spPr>
        <p:txBody>
          <a:bodyPr vert="horz" lIns="0" tIns="0" rIns="91276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025" y="1443272"/>
            <a:ext cx="10905551" cy="4590173"/>
          </a:xfrm>
          <a:prstGeom prst="rect">
            <a:avLst/>
          </a:prstGeom>
        </p:spPr>
        <p:txBody>
          <a:bodyPr vert="horz" lIns="0" tIns="0" rIns="91276" bIns="45638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096766" y="6384871"/>
            <a:ext cx="850657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accent5"/>
                </a:solidFill>
              </a:defRPr>
            </a:lvl1pPr>
          </a:lstStyle>
          <a:p>
            <a:pPr defTabSz="1216946"/>
            <a:endParaRPr lang="en-US">
              <a:solidFill>
                <a:srgbClr val="646464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64177" y="6384871"/>
            <a:ext cx="430389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pPr defTabSz="1216946"/>
            <a:endParaRPr lang="en-US">
              <a:solidFill>
                <a:srgbClr val="646464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5083" y="6384871"/>
            <a:ext cx="77095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accent5"/>
                </a:solidFill>
              </a:defRPr>
            </a:lvl1pPr>
          </a:lstStyle>
          <a:p>
            <a:pPr defTabSz="1216946"/>
            <a:fld id="{0D558541-60C9-42A2-8392-FF12533A6B7A}" type="slidenum">
              <a:rPr lang="en-US" smtClean="0">
                <a:solidFill>
                  <a:srgbClr val="646464"/>
                </a:solidFill>
              </a:rPr>
              <a:pPr defTabSz="1216946"/>
              <a:t>‹#›</a:t>
            </a:fld>
            <a:endParaRPr lang="en-US">
              <a:solidFill>
                <a:srgbClr val="64646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6" y="6302333"/>
            <a:ext cx="862501" cy="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ftr="0" dt="0"/>
  <p:txStyles>
    <p:titleStyle>
      <a:lvl1pPr algn="l" defTabSz="1216946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6946" rtl="0" eaLnBrk="1" latinLnBrk="0" hangingPunct="1">
        <a:spcBef>
          <a:spcPts val="1123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169282" indent="0" algn="l" defTabSz="1216946" rtl="0" eaLnBrk="1" latinLnBrk="0" hangingPunct="1">
        <a:spcBef>
          <a:spcPts val="1123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314807" indent="0" algn="l" defTabSz="1216946" rtl="0" eaLnBrk="1" latinLnBrk="0" hangingPunct="1">
        <a:spcBef>
          <a:spcPts val="1123"/>
        </a:spcBef>
        <a:buFont typeface="Arial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488540" indent="0" algn="l" defTabSz="1216946" rtl="0" eaLnBrk="1" latinLnBrk="0" hangingPunct="1">
        <a:spcBef>
          <a:spcPts val="1123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648912" indent="0" algn="l" defTabSz="1216946" rtl="0" eaLnBrk="1" latinLnBrk="0" hangingPunct="1">
        <a:spcBef>
          <a:spcPts val="1123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596" indent="-304232" algn="l" defTabSz="121694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074" indent="-304232" algn="l" defTabSz="121694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545" indent="-304232" algn="l" defTabSz="121694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017" indent="-304232" algn="l" defTabSz="121694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75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946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417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890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363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838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306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784" algn="l" defTabSz="12169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7" y="609599"/>
            <a:ext cx="10972800" cy="914400"/>
          </a:xfrm>
          <a:prstGeom prst="rect">
            <a:avLst/>
          </a:prstGeom>
        </p:spPr>
        <p:txBody>
          <a:bodyPr vert="horz" lIns="0" tIns="0" rIns="81493" bIns="0" rtlCol="0" anchor="t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7" y="1524001"/>
            <a:ext cx="10972800" cy="4572000"/>
          </a:xfrm>
          <a:prstGeom prst="rect">
            <a:avLst/>
          </a:prstGeom>
        </p:spPr>
        <p:txBody>
          <a:bodyPr vert="horz" lIns="0" tIns="0" rIns="81493" bIns="40747" rtlCol="0">
            <a:noAutofit/>
          </a:bodyPr>
          <a:lstStyle/>
          <a:p>
            <a:pPr marL="154467" lvl="0" indent="-154467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marL="452819" lvl="1" indent="-146003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761752" lvl="2" indent="-156582">
              <a:lnSpc>
                <a:spcPct val="90000"/>
              </a:lnSpc>
              <a:spcBef>
                <a:spcPts val="800"/>
              </a:spcBef>
              <a:buChar char="•"/>
            </a:pPr>
            <a:r>
              <a:rPr lang="en-US" dirty="0"/>
              <a:t>Third level</a:t>
            </a:r>
          </a:p>
          <a:p>
            <a:pPr marL="1068570" lvl="3" indent="-152350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/>
              <a:t>Fourth level</a:t>
            </a:r>
          </a:p>
          <a:p>
            <a:pPr marL="1369039" lvl="4" indent="-154467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62857" y="6416695"/>
            <a:ext cx="280416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lang="en-US" sz="800" b="0" i="0" smtClean="0">
                <a:solidFill>
                  <a:schemeClr val="accent5"/>
                </a:solidFill>
                <a:latin typeface="Landor Corp S"/>
                <a:cs typeface="Landor Corp S"/>
              </a:defRPr>
            </a:lvl1pPr>
          </a:lstStyle>
          <a:p>
            <a:pPr defTabSz="1086240"/>
            <a:fld id="{0D558541-60C9-42A2-8392-FF12533A6B7A}" type="slidenum">
              <a:rPr lang="uk-UA" smtClean="0">
                <a:solidFill>
                  <a:srgbClr val="646464"/>
                </a:solidFill>
              </a:rPr>
              <a:pPr defTabSz="1086240"/>
              <a:t>‹#›</a:t>
            </a:fld>
            <a:endParaRPr lang="uk-UA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49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1086240" rtl="0" eaLnBrk="1" latinLnBrk="0" hangingPunct="1">
        <a:lnSpc>
          <a:spcPct val="90000"/>
        </a:lnSpc>
        <a:spcBef>
          <a:spcPct val="0"/>
        </a:spcBef>
        <a:buNone/>
        <a:defRPr lang="en-US" sz="3732" b="0" kern="1200" dirty="0">
          <a:solidFill>
            <a:schemeClr val="tx1"/>
          </a:solidFill>
          <a:latin typeface="Landor Corp S Light" panose="02020303000000000000" pitchFamily="18" charset="0"/>
          <a:ea typeface="+mj-ea"/>
          <a:cs typeface="+mj-cs"/>
        </a:defRPr>
      </a:lvl1pPr>
    </p:titleStyle>
    <p:bodyStyle>
      <a:lvl1pPr marL="0" indent="0" algn="l" defTabSz="1086240" rtl="0" eaLnBrk="1" latinLnBrk="0" hangingPunct="1">
        <a:spcBef>
          <a:spcPts val="1002"/>
        </a:spcBef>
        <a:buFont typeface="Arial" pitchFamily="34" charset="0"/>
        <a:buNone/>
        <a:defRPr lang="en-US" sz="1866" kern="1200" dirty="0" smtClean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1pPr>
      <a:lvl2pPr marL="151096" indent="0" algn="l" defTabSz="1086240" rtl="0" eaLnBrk="1" latinLnBrk="0" hangingPunct="1">
        <a:spcBef>
          <a:spcPts val="1002"/>
        </a:spcBef>
        <a:buFont typeface="Arial" pitchFamily="34" charset="0"/>
        <a:buNone/>
        <a:defRPr lang="en-US" sz="1866" kern="1200" dirty="0" smtClean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2pPr>
      <a:lvl3pPr marL="280990" indent="0" algn="l" defTabSz="1086240" rtl="0" eaLnBrk="1" latinLnBrk="0" hangingPunct="1">
        <a:spcBef>
          <a:spcPts val="1002"/>
        </a:spcBef>
        <a:buFont typeface="Arial"/>
        <a:buNone/>
        <a:defRPr lang="en-US" sz="1866" kern="1200" dirty="0" smtClean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3pPr>
      <a:lvl4pPr marL="436069" indent="0" algn="l" defTabSz="1086240" rtl="0" eaLnBrk="1" latinLnBrk="0" hangingPunct="1">
        <a:spcBef>
          <a:spcPts val="1002"/>
        </a:spcBef>
        <a:buFont typeface="Arial" pitchFamily="34" charset="0"/>
        <a:buNone/>
        <a:defRPr lang="en-US" sz="1866" kern="1200" dirty="0" smtClean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4pPr>
      <a:lvl5pPr marL="579220" indent="0" algn="l" defTabSz="1086240" rtl="0" eaLnBrk="1" latinLnBrk="0" hangingPunct="1">
        <a:spcBef>
          <a:spcPts val="1002"/>
        </a:spcBef>
        <a:buFont typeface="Arial" pitchFamily="34" charset="0"/>
        <a:buNone/>
        <a:defRPr lang="en-US" sz="1866" kern="1200" dirty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5pPr>
      <a:lvl6pPr marL="2987152" indent="-271558" algn="l" defTabSz="1086240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30279" indent="-271558" algn="l" defTabSz="1086240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73393" indent="-271558" algn="l" defTabSz="1086240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16518" indent="-271558" algn="l" defTabSz="1086240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119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240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9356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2474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5601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8714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1833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4957" algn="l" defTabSz="108624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7" y="609599"/>
            <a:ext cx="10972800" cy="914400"/>
          </a:xfrm>
          <a:prstGeom prst="rect">
            <a:avLst/>
          </a:prstGeom>
        </p:spPr>
        <p:txBody>
          <a:bodyPr vert="horz" lIns="0" tIns="0" rIns="81493" bIns="0" rtlCol="0" anchor="t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7" y="1524001"/>
            <a:ext cx="10972800" cy="4572000"/>
          </a:xfrm>
          <a:prstGeom prst="rect">
            <a:avLst/>
          </a:prstGeom>
        </p:spPr>
        <p:txBody>
          <a:bodyPr vert="horz" lIns="0" tIns="0" rIns="81493" bIns="40747" rtlCol="0">
            <a:noAutofit/>
          </a:bodyPr>
          <a:lstStyle/>
          <a:p>
            <a:pPr marL="154463" lvl="0" indent="-154463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marL="452807" lvl="1" indent="-145999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/>
              <a:t>Second level</a:t>
            </a:r>
          </a:p>
          <a:p>
            <a:pPr marL="761733" lvl="2" indent="-156579">
              <a:lnSpc>
                <a:spcPct val="90000"/>
              </a:lnSpc>
              <a:spcBef>
                <a:spcPts val="800"/>
              </a:spcBef>
              <a:buChar char="•"/>
            </a:pPr>
            <a:r>
              <a:rPr lang="en-US" dirty="0"/>
              <a:t>Third level</a:t>
            </a:r>
          </a:p>
          <a:p>
            <a:pPr marL="1068544" lvl="3" indent="-152347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/>
              <a:t>Fourth level</a:t>
            </a:r>
          </a:p>
          <a:p>
            <a:pPr marL="1369004" lvl="4" indent="-154463">
              <a:lnSpc>
                <a:spcPct val="90000"/>
              </a:lnSpc>
              <a:spcBef>
                <a:spcPts val="800"/>
              </a:spcBef>
              <a:buFont typeface="Arial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62857" y="6416697"/>
            <a:ext cx="280416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lang="en-US" sz="800" b="0" i="0" smtClean="0">
                <a:solidFill>
                  <a:schemeClr val="accent5"/>
                </a:solidFill>
                <a:latin typeface="Landor Corp S"/>
                <a:cs typeface="Landor Corp S"/>
              </a:defRPr>
            </a:lvl1pPr>
          </a:lstStyle>
          <a:p>
            <a:pPr defTabSz="1086213"/>
            <a:fld id="{0D558541-60C9-42A2-8392-FF12533A6B7A}" type="slidenum">
              <a:rPr lang="uk-UA" smtClean="0">
                <a:solidFill>
                  <a:srgbClr val="646464"/>
                </a:solidFill>
              </a:rPr>
              <a:pPr defTabSz="1086213"/>
              <a:t>‹#›</a:t>
            </a:fld>
            <a:endParaRPr lang="uk-UA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00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1086213" rtl="0" eaLnBrk="1" latinLnBrk="0" hangingPunct="1">
        <a:lnSpc>
          <a:spcPct val="90000"/>
        </a:lnSpc>
        <a:spcBef>
          <a:spcPct val="0"/>
        </a:spcBef>
        <a:buNone/>
        <a:defRPr lang="en-US" sz="3732" b="0" kern="1200" dirty="0">
          <a:solidFill>
            <a:schemeClr val="tx1"/>
          </a:solidFill>
          <a:latin typeface="Landor Corp S Light" panose="02020303000000000000" pitchFamily="18" charset="0"/>
          <a:ea typeface="+mj-ea"/>
          <a:cs typeface="+mj-cs"/>
        </a:defRPr>
      </a:lvl1pPr>
    </p:titleStyle>
    <p:bodyStyle>
      <a:lvl1pPr marL="0" indent="0" algn="l" defTabSz="1086213" rtl="0" eaLnBrk="1" latinLnBrk="0" hangingPunct="1">
        <a:spcBef>
          <a:spcPts val="1003"/>
        </a:spcBef>
        <a:buFont typeface="Arial" pitchFamily="34" charset="0"/>
        <a:buNone/>
        <a:defRPr lang="en-US" sz="1867" kern="1200" dirty="0" smtClean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1pPr>
      <a:lvl2pPr marL="151092" indent="0" algn="l" defTabSz="1086213" rtl="0" eaLnBrk="1" latinLnBrk="0" hangingPunct="1">
        <a:spcBef>
          <a:spcPts val="1003"/>
        </a:spcBef>
        <a:buFont typeface="Arial" pitchFamily="34" charset="0"/>
        <a:buNone/>
        <a:defRPr lang="en-US" sz="1867" kern="1200" dirty="0" smtClean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2pPr>
      <a:lvl3pPr marL="280984" indent="0" algn="l" defTabSz="1086213" rtl="0" eaLnBrk="1" latinLnBrk="0" hangingPunct="1">
        <a:spcBef>
          <a:spcPts val="1003"/>
        </a:spcBef>
        <a:buFont typeface="Arial"/>
        <a:buNone/>
        <a:defRPr lang="en-US" sz="1867" kern="1200" dirty="0" smtClean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3pPr>
      <a:lvl4pPr marL="436058" indent="0" algn="l" defTabSz="1086213" rtl="0" eaLnBrk="1" latinLnBrk="0" hangingPunct="1">
        <a:spcBef>
          <a:spcPts val="1003"/>
        </a:spcBef>
        <a:buFont typeface="Arial" pitchFamily="34" charset="0"/>
        <a:buNone/>
        <a:defRPr lang="en-US" sz="1867" kern="1200" dirty="0" smtClean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4pPr>
      <a:lvl5pPr marL="579206" indent="0" algn="l" defTabSz="1086213" rtl="0" eaLnBrk="1" latinLnBrk="0" hangingPunct="1">
        <a:spcBef>
          <a:spcPts val="1003"/>
        </a:spcBef>
        <a:buFont typeface="Arial" pitchFamily="34" charset="0"/>
        <a:buNone/>
        <a:defRPr lang="en-US" sz="1867" kern="1200" dirty="0">
          <a:solidFill>
            <a:schemeClr val="tx1"/>
          </a:solidFill>
          <a:latin typeface="Landor Corp S Light" panose="02020303000000000000" pitchFamily="18" charset="0"/>
          <a:ea typeface="+mn-ea"/>
          <a:cs typeface="+mn-cs"/>
        </a:defRPr>
      </a:lvl5pPr>
      <a:lvl6pPr marL="2987077" indent="-271552" algn="l" defTabSz="1086213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30190" indent="-271552" algn="l" defTabSz="1086213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73291" indent="-271552" algn="l" defTabSz="1086213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16403" indent="-271552" algn="l" defTabSz="1086213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105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213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9315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2420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5533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8633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1738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4849" algn="l" defTabSz="108621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6F4CE-BACF-204A-AD62-BD36FFEB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6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1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023" y="480719"/>
            <a:ext cx="10905551" cy="775556"/>
          </a:xfrm>
          <a:prstGeom prst="rect">
            <a:avLst/>
          </a:prstGeom>
        </p:spPr>
        <p:txBody>
          <a:bodyPr vert="horz" lIns="0" tIns="0" rIns="81563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023" y="1443264"/>
            <a:ext cx="10905551" cy="4590173"/>
          </a:xfrm>
          <a:prstGeom prst="rect">
            <a:avLst/>
          </a:prstGeom>
        </p:spPr>
        <p:txBody>
          <a:bodyPr vert="horz" lIns="0" tIns="0" rIns="81563" bIns="40781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096749" y="6384867"/>
            <a:ext cx="850657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15290C5F-16A2-5340-9DC4-387D3EC4E02B}" type="datetime5">
              <a:rPr lang="en-US" smtClean="0"/>
              <a:t>20-Feb-19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64173" y="6384867"/>
            <a:ext cx="430389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Presentation title can go in footer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5065" y="6384867"/>
            <a:ext cx="770951" cy="19228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2" y="6302329"/>
            <a:ext cx="862501" cy="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7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ransition>
    <p:fade/>
  </p:transition>
  <p:hf hdr="0" ftr="0" dt="0"/>
  <p:txStyles>
    <p:titleStyle>
      <a:lvl1pPr algn="l" defTabSz="1087475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747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151271" indent="0" algn="l" defTabSz="108747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281316" indent="0" algn="l" defTabSz="1087475" rtl="0" eaLnBrk="1" latinLnBrk="0" hangingPunct="1">
        <a:spcBef>
          <a:spcPts val="1003"/>
        </a:spcBef>
        <a:buFont typeface="Arial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436568" indent="0" algn="l" defTabSz="108747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579880" indent="0" algn="l" defTabSz="1087475" rtl="0" eaLnBrk="1" latinLnBrk="0" hangingPunct="1">
        <a:spcBef>
          <a:spcPts val="1003"/>
        </a:spcBef>
        <a:buFont typeface="Arial" pitchFamily="34" charset="0"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990571" indent="-271871" algn="l" defTabSz="10874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4312" indent="-271871" algn="l" defTabSz="10874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8049" indent="-271871" algn="l" defTabSz="10874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1787" indent="-271871" algn="l" defTabSz="10874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741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7475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1222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4962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8700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2441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6181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9922" algn="l" defTabSz="108747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333" dirty="0"/>
              <a:t>Lulu for </a:t>
            </a:r>
            <a:r>
              <a:rPr lang="en-US" sz="5333" dirty="0" err="1"/>
              <a:t>Cafémutual</a:t>
            </a:r>
            <a:endParaRPr lang="en-US" sz="5333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3023" y="1382341"/>
            <a:ext cx="3264199" cy="460687"/>
          </a:xfrm>
        </p:spPr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February 2019, Taj Lands End</a:t>
            </a:r>
          </a:p>
        </p:txBody>
      </p:sp>
    </p:spTree>
    <p:extLst>
      <p:ext uri="{BB962C8B-B14F-4D97-AF65-F5344CB8AC3E}">
        <p14:creationId xmlns:p14="http://schemas.microsoft.com/office/powerpoint/2010/main" val="58409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27B0C-8AF6-6C4E-B70B-85231736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018" y="1234908"/>
            <a:ext cx="11164669" cy="4589240"/>
          </a:xfrm>
        </p:spPr>
        <p:txBody>
          <a:bodyPr/>
          <a:lstStyle/>
          <a:p>
            <a:r>
              <a:rPr lang="en-US" b="1" dirty="0"/>
              <a:t>BRAND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17023-7636-B840-96B5-010B88CA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EE6BD9C-6BEE-A143-8307-2919AD788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905" y="2422116"/>
            <a:ext cx="1159280" cy="776139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2"/>
                </a:solidFill>
              </a:rPr>
              <a:t>Story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C81632C-521D-1940-95F3-5272DA24BC21}"/>
              </a:ext>
            </a:extLst>
          </p:cNvPr>
          <p:cNvSpPr txBox="1">
            <a:spLocks/>
          </p:cNvSpPr>
          <p:nvPr/>
        </p:nvSpPr>
        <p:spPr>
          <a:xfrm>
            <a:off x="3001906" y="3077897"/>
            <a:ext cx="4813489" cy="776139"/>
          </a:xfrm>
          <a:prstGeom prst="rect">
            <a:avLst/>
          </a:prstGeom>
        </p:spPr>
        <p:txBody>
          <a:bodyPr vert="horz" lIns="0" tIns="0" rIns="108764" bIns="0" rtlCol="0" anchor="t" anchorCtr="0">
            <a:noAutofit/>
          </a:bodyPr>
          <a:lstStyle>
            <a:lvl1pPr algn="l" defTabSz="8157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Purpose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Positioning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Personality</a:t>
            </a:r>
          </a:p>
        </p:txBody>
      </p:sp>
    </p:spTree>
    <p:extLst>
      <p:ext uri="{BB962C8B-B14F-4D97-AF65-F5344CB8AC3E}">
        <p14:creationId xmlns:p14="http://schemas.microsoft.com/office/powerpoint/2010/main" val="15725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27B0C-8AF6-6C4E-B70B-85231736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018" y="1234908"/>
            <a:ext cx="11164669" cy="4589240"/>
          </a:xfrm>
        </p:spPr>
        <p:txBody>
          <a:bodyPr/>
          <a:lstStyle/>
          <a:p>
            <a:r>
              <a:rPr lang="en-US" b="1" dirty="0"/>
              <a:t>BRAND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17023-7636-B840-96B5-010B88CA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EE6BD9C-6BEE-A143-8307-2919AD788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905" y="2422116"/>
            <a:ext cx="1159280" cy="776139"/>
          </a:xfrm>
        </p:spPr>
        <p:txBody>
          <a:bodyPr/>
          <a:lstStyle/>
          <a:p>
            <a:pPr algn="r"/>
            <a:r>
              <a:rPr lang="en-US" dirty="0"/>
              <a:t>Story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DD26489-37AB-3E4D-997A-560A07519DF6}"/>
              </a:ext>
            </a:extLst>
          </p:cNvPr>
          <p:cNvSpPr txBox="1">
            <a:spLocks/>
          </p:cNvSpPr>
          <p:nvPr/>
        </p:nvSpPr>
        <p:spPr>
          <a:xfrm>
            <a:off x="4280456" y="2422116"/>
            <a:ext cx="2120345" cy="776139"/>
          </a:xfrm>
          <a:prstGeom prst="rect">
            <a:avLst/>
          </a:prstGeom>
        </p:spPr>
        <p:txBody>
          <a:bodyPr vert="horz" lIns="0" tIns="0" rIns="108764" bIns="0" rtlCol="0" anchor="t" anchorCtr="0">
            <a:noAutofit/>
          </a:bodyPr>
          <a:lstStyle>
            <a:lvl1pPr algn="l" defTabSz="8157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15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D1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Signals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AA594A7-F946-AD4D-BA2C-DEFBC4599EAD}"/>
              </a:ext>
            </a:extLst>
          </p:cNvPr>
          <p:cNvSpPr txBox="1">
            <a:spLocks/>
          </p:cNvSpPr>
          <p:nvPr/>
        </p:nvSpPr>
        <p:spPr bwMode="auto">
          <a:xfrm>
            <a:off x="4302540" y="1234908"/>
            <a:ext cx="11164669" cy="4589240"/>
          </a:xfrm>
          <a:prstGeom prst="rect">
            <a:avLst/>
          </a:prstGeom>
        </p:spPr>
        <p:txBody>
          <a:bodyPr vert="horz" lIns="0" tIns="0" rIns="108764" bIns="54381" rtlCol="0" anchor="t" anchorCtr="0">
            <a:noAutofit/>
          </a:bodyPr>
          <a:lstStyle>
            <a:lvl1pPr marL="0" indent="0" algn="l" defTabSz="815711" rtl="0" eaLnBrk="1" latinLnBrk="0" hangingPunct="1">
              <a:spcBef>
                <a:spcPts val="752"/>
              </a:spcBef>
              <a:buFont typeface="Arial" pitchFamily="34" charset="0"/>
              <a:buNone/>
              <a:defRPr sz="60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407856" indent="0" algn="l" defTabSz="815711" rtl="0" eaLnBrk="1" latinLnBrk="0" hangingPunct="1">
              <a:spcBef>
                <a:spcPts val="752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5711" indent="0" algn="l" defTabSz="815711" rtl="0" eaLnBrk="1" latinLnBrk="0" hangingPunct="1">
              <a:spcBef>
                <a:spcPts val="752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23567" indent="0" algn="l" defTabSz="815711" rtl="0" eaLnBrk="1" latinLnBrk="0" hangingPunct="1">
              <a:spcBef>
                <a:spcPts val="752"/>
              </a:spcBef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31424" indent="0" algn="l" defTabSz="815711" rtl="0" eaLnBrk="1" latinLnBrk="0" hangingPunct="1">
              <a:spcBef>
                <a:spcPts val="752"/>
              </a:spcBef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39280" indent="0" algn="l" defTabSz="815711" rtl="0" eaLnBrk="1" latinLnBrk="0" hangingPunct="1">
              <a:spcBef>
                <a:spcPct val="20000"/>
              </a:spcBef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47136" indent="0" algn="l" defTabSz="815711" rtl="0" eaLnBrk="1" latinLnBrk="0" hangingPunct="1">
              <a:spcBef>
                <a:spcPct val="20000"/>
              </a:spcBef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4991" indent="0" algn="l" defTabSz="815711" rtl="0" eaLnBrk="1" latinLnBrk="0" hangingPunct="1">
              <a:spcBef>
                <a:spcPct val="20000"/>
              </a:spcBef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62847" indent="0" algn="l" defTabSz="815711" rtl="0" eaLnBrk="1" latinLnBrk="0" hangingPunct="1">
              <a:spcBef>
                <a:spcPct val="20000"/>
              </a:spcBef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711" rtl="0" eaLnBrk="1" fontAlgn="auto" latinLnBrk="0" hangingPunct="1">
              <a:lnSpc>
                <a:spcPct val="100000"/>
              </a:lnSpc>
              <a:spcBef>
                <a:spcPts val="752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ED1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578EA03-720E-1F48-934C-5BBC4DA44AE3}"/>
              </a:ext>
            </a:extLst>
          </p:cNvPr>
          <p:cNvSpPr txBox="1">
            <a:spLocks/>
          </p:cNvSpPr>
          <p:nvPr/>
        </p:nvSpPr>
        <p:spPr>
          <a:xfrm>
            <a:off x="1188822" y="3090543"/>
            <a:ext cx="5367924" cy="776139"/>
          </a:xfrm>
          <a:prstGeom prst="rect">
            <a:avLst/>
          </a:prstGeom>
        </p:spPr>
        <p:txBody>
          <a:bodyPr vert="horz" lIns="0" tIns="0" rIns="108764" bIns="0" rtlCol="0" anchor="t" anchorCtr="0">
            <a:noAutofit/>
          </a:bodyPr>
          <a:lstStyle>
            <a:lvl1pPr algn="l" defTabSz="8157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1571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ED1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sum-total of all experience touchpoints.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6188793-88A0-9C4C-AB2E-FC74C4D9D755}"/>
              </a:ext>
            </a:extLst>
          </p:cNvPr>
          <p:cNvSpPr txBox="1">
            <a:spLocks/>
          </p:cNvSpPr>
          <p:nvPr/>
        </p:nvSpPr>
        <p:spPr>
          <a:xfrm>
            <a:off x="6732521" y="468911"/>
            <a:ext cx="4813489" cy="776139"/>
          </a:xfrm>
          <a:prstGeom prst="rect">
            <a:avLst/>
          </a:prstGeom>
        </p:spPr>
        <p:txBody>
          <a:bodyPr vert="horz" lIns="0" tIns="0" rIns="108764" bIns="0" rtlCol="0" anchor="t" anchorCtr="0">
            <a:noAutofit/>
          </a:bodyPr>
          <a:lstStyle>
            <a:lvl1pPr algn="l" defTabSz="8157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Name 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Business Card 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Website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LinkedIn Profile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Google Search Results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Digital footprint on social – Facebook, Twitter, Instagram, Snapchat, Pinterest, Medium, Tumblr, </a:t>
            </a:r>
            <a:r>
              <a:rPr kumimoji="0" lang="en-AU" sz="1867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Youtube</a:t>
            </a: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Vine, Vimeo, Flipboard etc.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Published Articles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Appearance – Shoes, Clothes, Accessories, Hairstyle…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Way you speak – voice and words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Handwriting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Body language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Photographs in public domain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Word of mouth</a:t>
            </a:r>
          </a:p>
          <a:p>
            <a:pPr marL="0" marR="0" lvl="0" indent="0" algn="l" defTabSz="178848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Handshake</a:t>
            </a:r>
          </a:p>
        </p:txBody>
      </p:sp>
    </p:spTree>
    <p:extLst>
      <p:ext uri="{BB962C8B-B14F-4D97-AF65-F5344CB8AC3E}">
        <p14:creationId xmlns:p14="http://schemas.microsoft.com/office/powerpoint/2010/main" val="756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27B0C-8AF6-6C4E-B70B-85231736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531" y="2648472"/>
            <a:ext cx="10905551" cy="4589240"/>
          </a:xfrm>
        </p:spPr>
        <p:txBody>
          <a:bodyPr/>
          <a:lstStyle/>
          <a:p>
            <a:r>
              <a:rPr lang="en-US" b="1" dirty="0"/>
              <a:t>Brand </a:t>
            </a:r>
            <a:r>
              <a:rPr lang="en-US" b="1" dirty="0">
                <a:solidFill>
                  <a:schemeClr val="tx2"/>
                </a:solidFill>
              </a:rPr>
              <a:t>=</a:t>
            </a:r>
            <a:r>
              <a:rPr lang="en-US" b="1" dirty="0"/>
              <a:t> reputation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B12188-8340-9840-9D64-8E9E805F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17023-7636-B840-96B5-010B88CA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11" y="1884141"/>
            <a:ext cx="5509084" cy="4972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2411" y="638325"/>
            <a:ext cx="5724488" cy="4968989"/>
          </a:xfrm>
          <a:prstGeom prst="rect">
            <a:avLst/>
          </a:prstGeom>
        </p:spPr>
        <p:txBody>
          <a:bodyPr wrap="square" lIns="0" tIns="0" rtlCol="0">
            <a:spAutoFit/>
          </a:bodyPr>
          <a:lstStyle/>
          <a:p>
            <a:pPr marL="0" marR="0" lvl="0" indent="0" algn="r" defTabSz="1086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98" dirty="0">
                <a:latin typeface="Landor Corp S Lt"/>
                <a:ea typeface="+mj-ea"/>
              </a:rPr>
              <a:t>Your brand is what people say</a:t>
            </a:r>
          </a:p>
          <a:p>
            <a:pPr marL="0" marR="0" lvl="0" indent="0" algn="r" defTabSz="1086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98" dirty="0">
                <a:latin typeface="Landor Corp S Lt"/>
                <a:ea typeface="+mj-ea"/>
              </a:rPr>
              <a:t>when you are not in the room		- Jeff Bezos</a:t>
            </a:r>
          </a:p>
        </p:txBody>
      </p:sp>
    </p:spTree>
    <p:extLst>
      <p:ext uri="{BB962C8B-B14F-4D97-AF65-F5344CB8AC3E}">
        <p14:creationId xmlns:p14="http://schemas.microsoft.com/office/powerpoint/2010/main" val="1176935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12A8-710E-4B40-9B3E-DF9B45B2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8" y="481293"/>
            <a:ext cx="10902991" cy="776139"/>
          </a:xfrm>
        </p:spPr>
        <p:txBody>
          <a:bodyPr/>
          <a:lstStyle/>
          <a:p>
            <a:r>
              <a:rPr lang="en-US" dirty="0"/>
              <a:t>What do these 3 people have in common?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494532-6395-3E48-81F4-F15A51952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993" r="5551"/>
          <a:stretch/>
        </p:blipFill>
        <p:spPr>
          <a:xfrm>
            <a:off x="4356100" y="1448559"/>
            <a:ext cx="3462867" cy="45892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09E4A-7316-8D44-9CDE-6B97CEAA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6AC1D-301D-5A4E-BF25-E39CB375744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2BA6A3C-B650-EB4F-A61B-3049300EEFC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/>
          <a:srcRect l="6052" r="6052"/>
          <a:stretch/>
        </p:blipFill>
        <p:spPr>
          <a:xfrm>
            <a:off x="8072967" y="1448557"/>
            <a:ext cx="3464984" cy="458924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761CD6-FC48-0241-80EE-06567E2756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21729" r="21729"/>
          <a:stretch/>
        </p:blipFill>
        <p:spPr>
          <a:xfrm>
            <a:off x="643467" y="1448559"/>
            <a:ext cx="3462867" cy="4589239"/>
          </a:xfrm>
        </p:spPr>
      </p:pic>
    </p:spTree>
    <p:extLst>
      <p:ext uri="{BB962C8B-B14F-4D97-AF65-F5344CB8AC3E}">
        <p14:creationId xmlns:p14="http://schemas.microsoft.com/office/powerpoint/2010/main" val="26704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12A8-710E-4B40-9B3E-DF9B45B2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8" y="481293"/>
            <a:ext cx="10902991" cy="776139"/>
          </a:xfrm>
        </p:spPr>
        <p:txBody>
          <a:bodyPr/>
          <a:lstStyle/>
          <a:p>
            <a:r>
              <a:rPr lang="en-US" dirty="0"/>
              <a:t>They are strong and unwavering persona brands.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494532-6395-3E48-81F4-F15A51952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993" r="5551"/>
          <a:stretch/>
        </p:blipFill>
        <p:spPr>
          <a:xfrm>
            <a:off x="4356100" y="1448559"/>
            <a:ext cx="3462867" cy="45892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09E4A-7316-8D44-9CDE-6B97CEAA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6AC1D-301D-5A4E-BF25-E39CB375744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2BA6A3C-B650-EB4F-A61B-3049300EEFC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/>
          <a:srcRect l="6052" r="6052"/>
          <a:stretch/>
        </p:blipFill>
        <p:spPr>
          <a:xfrm>
            <a:off x="8072967" y="1448557"/>
            <a:ext cx="3464984" cy="458924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761CD6-FC48-0241-80EE-06567E2756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21729" r="21729"/>
          <a:stretch/>
        </p:blipFill>
        <p:spPr>
          <a:xfrm>
            <a:off x="643467" y="1448559"/>
            <a:ext cx="3462867" cy="458923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3AC7D2-7051-F14D-A5CF-97CCA5ED3872}"/>
              </a:ext>
            </a:extLst>
          </p:cNvPr>
          <p:cNvSpPr/>
          <p:nvPr/>
        </p:nvSpPr>
        <p:spPr>
          <a:xfrm>
            <a:off x="643018" y="5035827"/>
            <a:ext cx="3463316" cy="10019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Challenging viewers to live the best lives possible by understanding their own potential.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ED898-48D8-0D43-BDBB-1CBAE49C684E}"/>
              </a:ext>
            </a:extLst>
          </p:cNvPr>
          <p:cNvSpPr/>
          <p:nvPr/>
        </p:nvSpPr>
        <p:spPr>
          <a:xfrm>
            <a:off x="4356101" y="5035827"/>
            <a:ext cx="3463316" cy="10019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Staying true to his core values, including adventure, excitement and risk-taking.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A2C533-5975-AE40-ACFE-BE9F35ECB2EB}"/>
              </a:ext>
            </a:extLst>
          </p:cNvPr>
          <p:cNvSpPr/>
          <p:nvPr/>
        </p:nvSpPr>
        <p:spPr>
          <a:xfrm>
            <a:off x="8068734" y="5022979"/>
            <a:ext cx="3463316" cy="100197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Sportsmanship, commitment and humility in the face of extreme greatness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7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4C1FD-9AFA-B140-A9F9-C853B4085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200" b="1" dirty="0"/>
              <a:t>Personal branding is about how you’re </a:t>
            </a:r>
            <a:r>
              <a:rPr lang="en-US" sz="7200" b="1" dirty="0">
                <a:solidFill>
                  <a:schemeClr val="tx2"/>
                </a:solidFill>
              </a:rPr>
              <a:t>remembered as an individual</a:t>
            </a:r>
            <a:r>
              <a:rPr lang="en-US" sz="7200" b="1" dirty="0"/>
              <a:t>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F77F0D-20DB-804F-9FD9-A95E5798F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ECE32-DC90-1049-8874-5BEB930B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B4F0-6B53-1E41-8FF1-D941B3F4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>
                <a:solidFill>
                  <a:schemeClr val="bg1"/>
                </a:solidFill>
              </a:rPr>
              <a:t>POSITIONING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85ECF2-C768-2145-B0C4-76C5D2EBCBA6}"/>
              </a:ext>
            </a:extLst>
          </p:cNvPr>
          <p:cNvSpPr txBox="1"/>
          <p:nvPr/>
        </p:nvSpPr>
        <p:spPr>
          <a:xfrm>
            <a:off x="643023" y="2963157"/>
            <a:ext cx="7236860" cy="2343975"/>
          </a:xfrm>
          <a:prstGeom prst="rect">
            <a:avLst/>
          </a:prstGeom>
        </p:spPr>
        <p:txBody>
          <a:bodyPr wrap="square" lIns="0" tIns="0" rtlCol="0">
            <a:spAutoFit/>
          </a:bodyPr>
          <a:lstStyle/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How you are relevant to customers in a way that is different from others.  </a:t>
            </a:r>
          </a:p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2781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D499-5A3F-024D-ACF2-CE0CA60D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8BBE9-8474-5B46-81A8-0A573051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CD650-4A70-0C46-8D08-9C0FB5584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32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4A70A-2078-1743-9576-92C2CB17F1EB}"/>
              </a:ext>
            </a:extLst>
          </p:cNvPr>
          <p:cNvSpPr txBox="1"/>
          <p:nvPr/>
        </p:nvSpPr>
        <p:spPr>
          <a:xfrm>
            <a:off x="8534400" y="653052"/>
            <a:ext cx="2126544" cy="415498"/>
          </a:xfrm>
          <a:prstGeom prst="rect">
            <a:avLst/>
          </a:prstGeom>
        </p:spPr>
        <p:txBody>
          <a:bodyPr wrap="none" lIns="0" tIns="0" rtlCol="0">
            <a:spAutoFit/>
          </a:bodyPr>
          <a:lstStyle/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Romantic</a:t>
            </a:r>
          </a:p>
        </p:txBody>
      </p:sp>
    </p:spTree>
    <p:extLst>
      <p:ext uri="{BB962C8B-B14F-4D97-AF65-F5344CB8AC3E}">
        <p14:creationId xmlns:p14="http://schemas.microsoft.com/office/powerpoint/2010/main" val="204991234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D499-5A3F-024D-ACF2-CE0CA60D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8BBE9-8474-5B46-81A8-0A573051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CD650-4A70-0C46-8D08-9C0FB5584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4A70A-2078-1743-9576-92C2CB17F1EB}"/>
              </a:ext>
            </a:extLst>
          </p:cNvPr>
          <p:cNvSpPr txBox="1"/>
          <p:nvPr/>
        </p:nvSpPr>
        <p:spPr>
          <a:xfrm>
            <a:off x="8534401" y="653052"/>
            <a:ext cx="3460243" cy="415498"/>
          </a:xfrm>
          <a:prstGeom prst="rect">
            <a:avLst/>
          </a:prstGeom>
        </p:spPr>
        <p:txBody>
          <a:bodyPr wrap="none" lIns="0" tIns="0" rtlCol="0">
            <a:spAutoFit/>
          </a:bodyPr>
          <a:lstStyle/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Man of the Masses</a:t>
            </a:r>
          </a:p>
        </p:txBody>
      </p:sp>
    </p:spTree>
    <p:extLst>
      <p:ext uri="{BB962C8B-B14F-4D97-AF65-F5344CB8AC3E}">
        <p14:creationId xmlns:p14="http://schemas.microsoft.com/office/powerpoint/2010/main" val="40589979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AA7F-5103-3C42-B64E-43C47DF1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8" y="1624292"/>
            <a:ext cx="10902991" cy="776139"/>
          </a:xfrm>
        </p:spPr>
        <p:txBody>
          <a:bodyPr/>
          <a:lstStyle/>
          <a:p>
            <a:r>
              <a:rPr lang="en-US" sz="8800" dirty="0"/>
              <a:t>What do you think is your most </a:t>
            </a:r>
            <a:r>
              <a:rPr lang="en-US" sz="8800" dirty="0">
                <a:solidFill>
                  <a:schemeClr val="tx2"/>
                </a:solidFill>
              </a:rPr>
              <a:t>valuable asset?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7D9F1-5435-C44F-AED4-894357F5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1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D499-5A3F-024D-ACF2-CE0CA60D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8BBE9-8474-5B46-81A8-0A573051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CD650-4A70-0C46-8D08-9C0FB5584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4A70A-2078-1743-9576-92C2CB17F1EB}"/>
              </a:ext>
            </a:extLst>
          </p:cNvPr>
          <p:cNvSpPr txBox="1"/>
          <p:nvPr/>
        </p:nvSpPr>
        <p:spPr>
          <a:xfrm>
            <a:off x="8534401" y="653052"/>
            <a:ext cx="2330125" cy="415498"/>
          </a:xfrm>
          <a:prstGeom prst="rect">
            <a:avLst/>
          </a:prstGeom>
        </p:spPr>
        <p:txBody>
          <a:bodyPr wrap="none" lIns="0" tIns="0" rtlCol="0">
            <a:spAutoFit/>
          </a:bodyPr>
          <a:lstStyle/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Intellectual</a:t>
            </a:r>
          </a:p>
        </p:txBody>
      </p:sp>
    </p:spTree>
    <p:extLst>
      <p:ext uri="{BB962C8B-B14F-4D97-AF65-F5344CB8AC3E}">
        <p14:creationId xmlns:p14="http://schemas.microsoft.com/office/powerpoint/2010/main" val="426517069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7922" y="1022353"/>
            <a:ext cx="848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ASK YOURSELVES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3563" y="2100146"/>
            <a:ext cx="7564583" cy="1769523"/>
          </a:xfrm>
          <a:prstGeom prst="rect">
            <a:avLst/>
          </a:prstGeom>
        </p:spPr>
        <p:txBody>
          <a:bodyPr wrap="square" lIns="0" t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IS EVERYTHING YOU DO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ALIGNED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 WITH WHAT YOU WANT TO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STAND FOR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7298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563" y="2100146"/>
            <a:ext cx="10959295" cy="3205942"/>
          </a:xfrm>
          <a:prstGeom prst="rect">
            <a:avLst/>
          </a:prstGeom>
        </p:spPr>
        <p:txBody>
          <a:bodyPr wrap="square" lIns="0" t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DISTILLS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WHO YOU ARE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 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ARTICULATES YOUR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POINT OF DIFFERENTIATION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EASY TO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ED1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UNDERSTAND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 IMMEDIATELY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D800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922" y="1022353"/>
            <a:ext cx="848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BENEFITS OF HAVING A CLEAR POSITIONING</a:t>
            </a:r>
          </a:p>
        </p:txBody>
      </p:sp>
    </p:spTree>
    <p:extLst>
      <p:ext uri="{BB962C8B-B14F-4D97-AF65-F5344CB8AC3E}">
        <p14:creationId xmlns:p14="http://schemas.microsoft.com/office/powerpoint/2010/main" val="3676034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563" y="2100146"/>
            <a:ext cx="9296403" cy="2056845"/>
          </a:xfrm>
          <a:prstGeom prst="rect">
            <a:avLst/>
          </a:prstGeom>
        </p:spPr>
        <p:txBody>
          <a:bodyPr wrap="square" lIns="0" t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PEOPLE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DON</a:t>
            </a:r>
            <a:r>
              <a:rPr kumimoji="0" lang="uk-UA" sz="3733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’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T UNDERSTAND YOU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LACK OF DIFFERENTATION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FROM OTHERS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922" y="1022353"/>
            <a:ext cx="848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COST OF NOT HAVING A CLEAR POSITIONING</a:t>
            </a:r>
          </a:p>
        </p:txBody>
      </p:sp>
    </p:spTree>
    <p:extLst>
      <p:ext uri="{BB962C8B-B14F-4D97-AF65-F5344CB8AC3E}">
        <p14:creationId xmlns:p14="http://schemas.microsoft.com/office/powerpoint/2010/main" val="997481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7923" y="1704110"/>
            <a:ext cx="4845184" cy="390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WRITE YOUR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ELEVATOR PITCH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You are in a job interview and the interviewer says, "Tell me about yourself.”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ndor Corp S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Write a short, descriptive, and powerful positioning statement for yourself.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Landor Corp S" charset="0"/>
                <a:cs typeface="Arial" panose="020B0604020202020204" pitchFamily="34" charset="0"/>
              </a:rPr>
              <a:t>No more than 10 words.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A69064-A217-2349-9340-80327C2461F8}"/>
              </a:ext>
            </a:extLst>
          </p:cNvPr>
          <p:cNvSpPr/>
          <p:nvPr/>
        </p:nvSpPr>
        <p:spPr>
          <a:xfrm>
            <a:off x="6464597" y="1289093"/>
            <a:ext cx="4508204" cy="4508204"/>
          </a:xfrm>
          <a:prstGeom prst="ellipse">
            <a:avLst/>
          </a:prstGeom>
          <a:solidFill>
            <a:srgbClr val="FB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DE81F3-9B6A-DE48-A333-1B7088596DF9}"/>
              </a:ext>
            </a:extLst>
          </p:cNvPr>
          <p:cNvSpPr/>
          <p:nvPr/>
        </p:nvSpPr>
        <p:spPr>
          <a:xfrm>
            <a:off x="8619460" y="1079535"/>
            <a:ext cx="198475" cy="518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4639C4-B44F-864C-B916-51EF0C5EE3BB}"/>
              </a:ext>
            </a:extLst>
          </p:cNvPr>
          <p:cNvSpPr/>
          <p:nvPr/>
        </p:nvSpPr>
        <p:spPr>
          <a:xfrm rot="5400000">
            <a:off x="8619460" y="1082220"/>
            <a:ext cx="198475" cy="518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531BD2-355D-3342-A910-9846CECD5A91}"/>
              </a:ext>
            </a:extLst>
          </p:cNvPr>
          <p:cNvSpPr/>
          <p:nvPr/>
        </p:nvSpPr>
        <p:spPr>
          <a:xfrm>
            <a:off x="7754679" y="2646119"/>
            <a:ext cx="1928037" cy="1928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Elevator pitch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08870-284B-1D4B-AAC5-B3EDAD83102D}"/>
              </a:ext>
            </a:extLst>
          </p:cNvPr>
          <p:cNvSpPr txBox="1"/>
          <p:nvPr/>
        </p:nvSpPr>
        <p:spPr>
          <a:xfrm>
            <a:off x="7159014" y="2379379"/>
            <a:ext cx="89800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D1D06-C28B-5A42-8149-DF5DFF181015}"/>
              </a:ext>
            </a:extLst>
          </p:cNvPr>
          <p:cNvSpPr txBox="1"/>
          <p:nvPr/>
        </p:nvSpPr>
        <p:spPr>
          <a:xfrm>
            <a:off x="9155202" y="2379379"/>
            <a:ext cx="143020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9366A4-4A2A-C94B-BCFA-215409882B98}"/>
              </a:ext>
            </a:extLst>
          </p:cNvPr>
          <p:cNvSpPr txBox="1"/>
          <p:nvPr/>
        </p:nvSpPr>
        <p:spPr>
          <a:xfrm>
            <a:off x="6952025" y="4392477"/>
            <a:ext cx="149189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Credibility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7D394-FD06-9347-A40A-3B9473C9FDD5}"/>
              </a:ext>
            </a:extLst>
          </p:cNvPr>
          <p:cNvSpPr txBox="1"/>
          <p:nvPr/>
        </p:nvSpPr>
        <p:spPr>
          <a:xfrm>
            <a:off x="9165809" y="4466824"/>
            <a:ext cx="107644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Values </a:t>
            </a:r>
          </a:p>
        </p:txBody>
      </p:sp>
    </p:spTree>
    <p:extLst>
      <p:ext uri="{BB962C8B-B14F-4D97-AF65-F5344CB8AC3E}">
        <p14:creationId xmlns:p14="http://schemas.microsoft.com/office/powerpoint/2010/main" val="3244616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20959-997E-DE47-866F-C68E5E912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BD600"/>
                </a:solidFill>
              </a:rPr>
              <a:t>#1 </a:t>
            </a:r>
            <a:r>
              <a:rPr lang="en-US" b="1" dirty="0"/>
              <a:t>How you </a:t>
            </a:r>
            <a:r>
              <a:rPr lang="en-US" b="1" dirty="0">
                <a:solidFill>
                  <a:srgbClr val="FFC000"/>
                </a:solidFill>
              </a:rPr>
              <a:t>dress</a:t>
            </a:r>
            <a:r>
              <a:rPr lang="en-US" b="1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010CC-38E4-D146-8B63-838212C8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36817-925C-3F44-B102-B20B2DD5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475"/>
            <a:fld id="{0D558541-60C9-42A2-8392-FF12533A6B7A}" type="slidenum">
              <a:rPr lang="en-US">
                <a:latin typeface="Arial"/>
              </a:rPr>
              <a:pPr defTabSz="1087475"/>
              <a:t>25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511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59B6C0B-5E8C-6C4E-AB94-3099885BBE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671" b="3694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605989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20959-997E-DE47-866F-C68E5E912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BD600"/>
                </a:solidFill>
              </a:rPr>
              <a:t>#2 </a:t>
            </a:r>
            <a:r>
              <a:rPr lang="en-US" b="1" dirty="0"/>
              <a:t>How you </a:t>
            </a:r>
            <a:r>
              <a:rPr lang="en-US" b="1" dirty="0">
                <a:solidFill>
                  <a:schemeClr val="tx2"/>
                </a:solidFill>
              </a:rPr>
              <a:t>speak</a:t>
            </a:r>
            <a:r>
              <a:rPr lang="en-US" b="1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010CC-38E4-D146-8B63-838212C8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36817-925C-3F44-B102-B20B2DD5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9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 Love Indian English - Stand Up Comedy by Rajneesh Kapoor">
            <a:hlinkClick r:id="" action="ppaction://media"/>
            <a:extLst>
              <a:ext uri="{FF2B5EF4-FFF2-40B4-BE49-F238E27FC236}">
                <a16:creationId xmlns:a16="http://schemas.microsoft.com/office/drawing/2014/main" id="{049B4F7B-3AFF-B940-A855-CE06D706D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35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20959-997E-DE47-866F-C68E5E912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BD600"/>
                </a:solidFill>
              </a:rPr>
              <a:t>#3 </a:t>
            </a:r>
            <a:r>
              <a:rPr lang="en-US" b="1" dirty="0"/>
              <a:t>How you write </a:t>
            </a:r>
            <a:r>
              <a:rPr lang="en-US" b="1" dirty="0">
                <a:solidFill>
                  <a:schemeClr val="tx2"/>
                </a:solidFill>
              </a:rPr>
              <a:t>emails</a:t>
            </a:r>
            <a:r>
              <a:rPr lang="en-US" b="1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010CC-38E4-D146-8B63-838212C8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36817-925C-3F44-B102-B20B2DD5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601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AA7F-5103-3C42-B64E-43C47DF1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8" y="2914249"/>
            <a:ext cx="10902991" cy="776139"/>
          </a:xfrm>
        </p:spPr>
        <p:txBody>
          <a:bodyPr/>
          <a:lstStyle/>
          <a:p>
            <a:pPr algn="ctr"/>
            <a:r>
              <a:rPr lang="en-US" sz="8000" dirty="0"/>
              <a:t>Your personal brand</a:t>
            </a:r>
            <a:endParaRPr lang="en-US" sz="80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7D9F1-5435-C44F-AED4-894357F5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266BD2-FC59-6D4C-A58E-EE7841AA1F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799" t="47958" r="4884" b="14419"/>
          <a:stretch/>
        </p:blipFill>
        <p:spPr>
          <a:xfrm>
            <a:off x="2813142" y="3289005"/>
            <a:ext cx="8350101" cy="25801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94B97-BEB6-AA4A-802C-6B6FAA943F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C843E2DD-2F99-394D-B3C4-DDDF59611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0" t="20877" r="6055" b="69820"/>
          <a:stretch/>
        </p:blipFill>
        <p:spPr>
          <a:xfrm>
            <a:off x="2926555" y="1091609"/>
            <a:ext cx="8236688" cy="637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12DC37-B5D6-3E44-A866-88ABB8F721A0}"/>
              </a:ext>
            </a:extLst>
          </p:cNvPr>
          <p:cNvSpPr/>
          <p:nvPr/>
        </p:nvSpPr>
        <p:spPr>
          <a:xfrm>
            <a:off x="2430369" y="723014"/>
            <a:ext cx="9115647" cy="123337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5B7B3C-6243-6148-9A9B-BEEAF91C0323}"/>
              </a:ext>
            </a:extLst>
          </p:cNvPr>
          <p:cNvSpPr/>
          <p:nvPr/>
        </p:nvSpPr>
        <p:spPr>
          <a:xfrm>
            <a:off x="2430369" y="2672316"/>
            <a:ext cx="9115647" cy="3409507"/>
          </a:xfrm>
          <a:prstGeom prst="rect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3CFC53-8A16-4647-85AC-99B1C9A1F330}"/>
              </a:ext>
            </a:extLst>
          </p:cNvPr>
          <p:cNvSpPr/>
          <p:nvPr/>
        </p:nvSpPr>
        <p:spPr>
          <a:xfrm>
            <a:off x="1174785" y="666306"/>
            <a:ext cx="1346791" cy="1346791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3BBC79-D9F4-DF43-A1F3-01A3BE879F78}"/>
              </a:ext>
            </a:extLst>
          </p:cNvPr>
          <p:cNvSpPr/>
          <p:nvPr/>
        </p:nvSpPr>
        <p:spPr>
          <a:xfrm>
            <a:off x="1174785" y="3685953"/>
            <a:ext cx="1346791" cy="1346791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402341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20959-997E-DE47-866F-C68E5E912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BD600"/>
                </a:solidFill>
              </a:rPr>
              <a:t>#4 </a:t>
            </a:r>
            <a:r>
              <a:rPr lang="en-IN" b="1" dirty="0"/>
              <a:t>How to build your brand using </a:t>
            </a:r>
            <a:br>
              <a:rPr lang="en-IN" b="1" dirty="0"/>
            </a:br>
            <a:r>
              <a:rPr lang="en-US" b="1" dirty="0">
                <a:solidFill>
                  <a:schemeClr val="tx2"/>
                </a:solidFill>
              </a:rPr>
              <a:t>social media</a:t>
            </a:r>
            <a:r>
              <a:rPr lang="en-US" b="1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010CC-38E4-D146-8B63-838212C8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36817-925C-3F44-B102-B20B2DD5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7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36817-925C-3F44-B102-B20B2DD5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7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A47D0F65-5290-3E4F-BFC4-CA50D9490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81950"/>
          <a:stretch>
            <a:fillRect/>
          </a:stretch>
        </p:blipFill>
        <p:spPr>
          <a:xfrm>
            <a:off x="3237977" y="2100106"/>
            <a:ext cx="971475" cy="9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DCD68F5C-F9EF-FF4B-BEBB-17F6FBC47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77652"/>
          <a:stretch>
            <a:fillRect/>
          </a:stretch>
        </p:blipFill>
        <p:spPr>
          <a:xfrm>
            <a:off x="1330248" y="3368069"/>
            <a:ext cx="784621" cy="940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>
            <a:extLst>
              <a:ext uri="{FF2B5EF4-FFF2-40B4-BE49-F238E27FC236}">
                <a16:creationId xmlns:a16="http://schemas.microsoft.com/office/drawing/2014/main" id="{CCF9EEBF-67FA-A745-88E9-02D0D31E1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51942" b="30651"/>
          <a:stretch>
            <a:fillRect/>
          </a:stretch>
        </p:blipFill>
        <p:spPr>
          <a:xfrm>
            <a:off x="3338369" y="3622836"/>
            <a:ext cx="871083" cy="812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>
            <a:extLst>
              <a:ext uri="{FF2B5EF4-FFF2-40B4-BE49-F238E27FC236}">
                <a16:creationId xmlns:a16="http://schemas.microsoft.com/office/drawing/2014/main" id="{67DF7606-F1CD-1748-ACCC-CB76D30EA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5547" b="56635"/>
          <a:stretch>
            <a:fillRect/>
          </a:stretch>
        </p:blipFill>
        <p:spPr>
          <a:xfrm>
            <a:off x="1260089" y="2049119"/>
            <a:ext cx="924939" cy="883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2700C6-92D7-2F4F-882A-C9B03F45A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93" y="505820"/>
            <a:ext cx="5934823" cy="57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30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994567" y="1377043"/>
            <a:ext cx="10551442" cy="914400"/>
          </a:xfrm>
        </p:spPr>
        <p:txBody>
          <a:bodyPr/>
          <a:lstStyle/>
          <a:p>
            <a:pPr algn="ctr"/>
            <a:r>
              <a:rPr lang="en-US" sz="5400" b="1" dirty="0"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5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Thought Starters for Building your Personal Brand</a:t>
            </a:r>
            <a:br>
              <a:rPr lang="en-US" sz="5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5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400" b="0" dirty="0">
                <a:latin typeface="Arial" charset="0"/>
                <a:ea typeface="Arial" charset="0"/>
                <a:cs typeface="Arial" charset="0"/>
              </a:rPr>
              <a:t>Remember, building a brand is like raising a child.</a:t>
            </a:r>
          </a:p>
        </p:txBody>
      </p:sp>
    </p:spTree>
    <p:extLst>
      <p:ext uri="{BB962C8B-B14F-4D97-AF65-F5344CB8AC3E}">
        <p14:creationId xmlns:p14="http://schemas.microsoft.com/office/powerpoint/2010/main" val="28888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64516" y="1643270"/>
            <a:ext cx="9793340" cy="914400"/>
          </a:xfrm>
        </p:spPr>
        <p:txBody>
          <a:bodyPr/>
          <a:lstStyle/>
          <a:p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44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Ripple</a:t>
            </a:r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 Effect</a:t>
            </a:r>
            <a:r>
              <a:rPr lang="en-US" sz="4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400" dirty="0">
                <a:latin typeface="Arial" charset="0"/>
                <a:ea typeface="Arial" charset="0"/>
                <a:cs typeface="Arial" charset="0"/>
              </a:rPr>
            </a:br>
            <a:r>
              <a:rPr lang="en-US" sz="4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400" dirty="0">
                <a:latin typeface="Arial" charset="0"/>
                <a:ea typeface="Arial" charset="0"/>
                <a:cs typeface="Arial" charset="0"/>
              </a:rPr>
            </a:b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16" y="3267371"/>
            <a:ext cx="4381500" cy="213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4516" y="2170044"/>
            <a:ext cx="1734899" cy="297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(thanks, Greg Well)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1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367193" y="2822713"/>
            <a:ext cx="9793340" cy="91440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Feed</a:t>
            </a:r>
            <a:r>
              <a:rPr lang="en-US" sz="4800" b="1" dirty="0">
                <a:latin typeface="Arial" charset="0"/>
                <a:ea typeface="Arial" charset="0"/>
                <a:cs typeface="Arial" charset="0"/>
              </a:rPr>
              <a:t> your </a:t>
            </a:r>
            <a:r>
              <a:rPr lang="en-US" sz="48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mind. </a:t>
            </a:r>
            <a:r>
              <a:rPr lang="en-US" sz="4800" b="1" dirty="0">
                <a:latin typeface="Arial" charset="0"/>
                <a:ea typeface="Arial" charset="0"/>
                <a:cs typeface="Arial" charset="0"/>
              </a:rPr>
              <a:t>Garbage 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In. Garbage Out.</a:t>
            </a:r>
            <a:br>
              <a:rPr lang="en-US" sz="4800" dirty="0">
                <a:latin typeface="Arial" charset="0"/>
                <a:ea typeface="Arial" charset="0"/>
                <a:cs typeface="Arial" charset="0"/>
              </a:rPr>
            </a:br>
            <a:endParaRPr lang="en-US" sz="4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367193" y="2491409"/>
            <a:ext cx="9793340" cy="914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Feed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 your </a:t>
            </a:r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soul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spirit. 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800" dirty="0"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Culture, Religion, Meditation.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132019" y="2517913"/>
            <a:ext cx="10413990" cy="914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Define 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an Intent/Vision/Dream for you at work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132019" y="2769704"/>
            <a:ext cx="10413990" cy="914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Develop 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and nurture your persona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46543" y="2703443"/>
            <a:ext cx="10413990" cy="914400"/>
          </a:xfrm>
        </p:spPr>
        <p:txBody>
          <a:bodyPr/>
          <a:lstStyle/>
          <a:p>
            <a:pPr algn="ctr"/>
            <a:r>
              <a:rPr lang="en-US" sz="4800" dirty="0">
                <a:latin typeface="Arial" charset="0"/>
                <a:ea typeface="Arial" charset="0"/>
                <a:cs typeface="Arial" charset="0"/>
              </a:rPr>
              <a:t>You have a </a:t>
            </a:r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voice.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 Use it.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AA7F-5103-3C42-B64E-43C47DF1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8" y="1983520"/>
            <a:ext cx="10902991" cy="776139"/>
          </a:xfrm>
        </p:spPr>
        <p:txBody>
          <a:bodyPr/>
          <a:lstStyle/>
          <a:p>
            <a:pPr algn="ctr"/>
            <a:r>
              <a:rPr lang="en-US" sz="8000" dirty="0"/>
              <a:t>What is your personal brand made up of?</a:t>
            </a:r>
            <a:endParaRPr lang="en-US" sz="80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7D9F1-5435-C44F-AED4-894357F5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5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640258"/>
            <a:ext cx="11381014" cy="914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Step out 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of your comfort zone to grow.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96348" y="2637182"/>
            <a:ext cx="11135191" cy="914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Lead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 with your natural style.</a:t>
            </a:r>
            <a:br>
              <a:rPr lang="en-US" sz="4800" dirty="0"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Don’t pander to a stereotype of a boss or manager.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96348" y="2637182"/>
            <a:ext cx="11135191" cy="914400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Promote </a:t>
            </a:r>
            <a:r>
              <a:rPr lang="en-US" sz="6600" dirty="0">
                <a:latin typeface="Arial" charset="0"/>
                <a:ea typeface="Arial" charset="0"/>
                <a:cs typeface="Arial" charset="0"/>
              </a:rPr>
              <a:t>yourself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3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96348" y="2637182"/>
            <a:ext cx="11135191" cy="914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Promote 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48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Mentor</a:t>
            </a: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 others. </a:t>
            </a:r>
            <a:br>
              <a:rPr lang="en-US" sz="4800" dirty="0"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latin typeface="Arial" charset="0"/>
                <a:ea typeface="Arial" charset="0"/>
                <a:cs typeface="Arial" charset="0"/>
              </a:rPr>
              <a:t>Men &amp; Women.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D8C2B6-FB11-6A43-8FD4-D89F1ECA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35" y="2604816"/>
            <a:ext cx="10905551" cy="4587949"/>
          </a:xfrm>
        </p:spPr>
        <p:txBody>
          <a:bodyPr/>
          <a:lstStyle/>
          <a:p>
            <a:pPr algn="ctr"/>
            <a:r>
              <a:rPr lang="en-US" sz="11500" dirty="0"/>
              <a:t>Let’s discuss!</a:t>
            </a:r>
            <a:br>
              <a:rPr lang="en-US" sz="11500" dirty="0"/>
            </a:b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4571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09617" y="609600"/>
            <a:ext cx="5300853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Be fearless. You’re warriors.</a:t>
            </a:r>
            <a:endParaRPr lang="en-US" sz="133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861" y="1099930"/>
            <a:ext cx="12124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ED1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Thank You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ED1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AA7F-5103-3C42-B64E-43C47DF1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8" y="1509992"/>
            <a:ext cx="10902991" cy="776139"/>
          </a:xfrm>
        </p:spPr>
        <p:txBody>
          <a:bodyPr/>
          <a:lstStyle/>
          <a:p>
            <a:r>
              <a:rPr lang="en-US" sz="6600" dirty="0"/>
              <a:t>Your Name?</a:t>
            </a:r>
            <a:br>
              <a:rPr lang="en-US" sz="6600" dirty="0"/>
            </a:br>
            <a:r>
              <a:rPr lang="en-US" sz="6600" dirty="0"/>
              <a:t>Your Business Card?</a:t>
            </a:r>
            <a:br>
              <a:rPr lang="en-US" sz="6600" dirty="0"/>
            </a:br>
            <a:r>
              <a:rPr lang="en-US" sz="6600" dirty="0"/>
              <a:t>How you market yourself?</a:t>
            </a:r>
            <a:br>
              <a:rPr lang="en-US" sz="6600" dirty="0"/>
            </a:br>
            <a:r>
              <a:rPr lang="en-US" sz="6600" dirty="0"/>
              <a:t>Articles written about you?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7D9F1-5435-C44F-AED4-894357F5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0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AA7F-5103-3C42-B64E-43C47DF1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8" y="2489707"/>
            <a:ext cx="10902991" cy="776139"/>
          </a:xfrm>
        </p:spPr>
        <p:txBody>
          <a:bodyPr/>
          <a:lstStyle/>
          <a:p>
            <a:pPr algn="ctr"/>
            <a:r>
              <a:rPr lang="en-US" sz="6600" dirty="0"/>
              <a:t>It’s all of those but </a:t>
            </a:r>
            <a:r>
              <a:rPr lang="en-US" sz="6600" dirty="0">
                <a:solidFill>
                  <a:schemeClr val="tx2"/>
                </a:solidFill>
              </a:rPr>
              <a:t>actually </a:t>
            </a:r>
            <a:r>
              <a:rPr lang="en-US" sz="6600" dirty="0"/>
              <a:t>none of those.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7D9F1-5435-C44F-AED4-894357F5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AA7F-5103-3C42-B64E-43C47DF1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8" y="2767293"/>
            <a:ext cx="10902991" cy="776139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chemeClr val="tx2"/>
                </a:solidFill>
              </a:rPr>
              <a:t>Walter Landor </a:t>
            </a:r>
            <a:r>
              <a:rPr lang="en-US" sz="6600" dirty="0"/>
              <a:t>once said: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7D9F1-5435-C44F-AED4-894357F5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58541-60C9-42A2-8392-FF12533A6B7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643024" y="716984"/>
            <a:ext cx="4533133" cy="55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12162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Landor Corp S Medium" charset="0"/>
                <a:sym typeface="Landor Corp S Medium" charset="0"/>
              </a:rPr>
              <a:t>Products are built in the factory; but brands are created in the mind.”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D100"/>
                </a:solidFill>
                <a:effectLst/>
                <a:uLnTx/>
                <a:uFillTx/>
                <a:latin typeface="Arial"/>
                <a:ea typeface="ＭＳ Ｐゴシック" charset="0"/>
                <a:cs typeface="Landor Corp S Medium" charset="0"/>
                <a:sym typeface="Landor Corp S Medium" charset="0"/>
              </a:rPr>
              <a:t>– Walter Landor</a:t>
            </a:r>
          </a:p>
        </p:txBody>
      </p:sp>
    </p:spTree>
    <p:extLst>
      <p:ext uri="{BB962C8B-B14F-4D97-AF65-F5344CB8AC3E}">
        <p14:creationId xmlns:p14="http://schemas.microsoft.com/office/powerpoint/2010/main" val="1060447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3387" y="401288"/>
            <a:ext cx="8537068" cy="3656471"/>
          </a:xfrm>
        </p:spPr>
        <p:txBody>
          <a:bodyPr/>
          <a:lstStyle/>
          <a:p>
            <a:r>
              <a:rPr lang="en-US" sz="10663" b="1" dirty="0"/>
              <a:t>BRAND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3386" y="2903020"/>
            <a:ext cx="4198171" cy="415370"/>
          </a:xfrm>
          <a:prstGeom prst="rect">
            <a:avLst/>
          </a:prstGeom>
        </p:spPr>
        <p:txBody>
          <a:bodyPr wrap="square" lIns="0" tIns="0" rtlCol="0">
            <a:spAutoFit/>
          </a:bodyPr>
          <a:lstStyle/>
          <a:p>
            <a:pPr marL="0" marR="0" lvl="0" indent="0" algn="r" defTabSz="1086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ndor Corp S" charset="0"/>
                <a:ea typeface="Landor Corp S" charset="0"/>
                <a:cs typeface="Landor Corp S" charset="0"/>
              </a:rPr>
              <a:t>is about associations</a:t>
            </a:r>
          </a:p>
        </p:txBody>
      </p:sp>
    </p:spTree>
    <p:extLst>
      <p:ext uri="{BB962C8B-B14F-4D97-AF65-F5344CB8AC3E}">
        <p14:creationId xmlns:p14="http://schemas.microsoft.com/office/powerpoint/2010/main" val="1961783521"/>
      </p:ext>
    </p:extLst>
  </p:cSld>
  <p:clrMapOvr>
    <a:masterClrMapping/>
  </p:clrMapOvr>
</p:sld>
</file>

<file path=ppt/theme/theme1.xml><?xml version="1.0" encoding="utf-8"?>
<a:theme xmlns:a="http://schemas.openxmlformats.org/drawingml/2006/main" name="1_Landor_PPTX_Template_July2014">
  <a:themeElements>
    <a:clrScheme name="Landor template 1">
      <a:dk1>
        <a:sysClr val="windowText" lastClr="000000"/>
      </a:dk1>
      <a:lt1>
        <a:sysClr val="window" lastClr="FFFFFF"/>
      </a:lt1>
      <a:dk2>
        <a:srgbClr val="FED100"/>
      </a:dk2>
      <a:lt2>
        <a:srgbClr val="AAAAAA"/>
      </a:lt2>
      <a:accent1>
        <a:srgbClr val="000000"/>
      </a:accent1>
      <a:accent2>
        <a:srgbClr val="646464"/>
      </a:accent2>
      <a:accent3>
        <a:srgbClr val="FED100"/>
      </a:accent3>
      <a:accent4>
        <a:srgbClr val="FFE774"/>
      </a:accent4>
      <a:accent5>
        <a:srgbClr val="4B4B4B"/>
      </a:accent5>
      <a:accent6>
        <a:srgbClr val="EEB111"/>
      </a:accent6>
      <a:hlink>
        <a:srgbClr val="898989"/>
      </a:hlink>
      <a:folHlink>
        <a:srgbClr val="89898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wrap="none" lIns="0" tIns="0" rtlCol="0">
        <a:spAutoFit/>
      </a:bodyPr>
      <a:lstStyle>
        <a:defPPr marL="0" indent="0">
          <a:buNone/>
          <a:defRPr sz="18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5_Title &amp; divider slides options">
  <a:themeElements>
    <a:clrScheme name="Landor Interim">
      <a:dk1>
        <a:sysClr val="windowText" lastClr="000000"/>
      </a:dk1>
      <a:lt1>
        <a:sysClr val="window" lastClr="FFFFFF"/>
      </a:lt1>
      <a:dk2>
        <a:srgbClr val="FED100"/>
      </a:dk2>
      <a:lt2>
        <a:srgbClr val="AAAAAA"/>
      </a:lt2>
      <a:accent1>
        <a:srgbClr val="000000"/>
      </a:accent1>
      <a:accent2>
        <a:srgbClr val="AAAAAA"/>
      </a:accent2>
      <a:accent3>
        <a:srgbClr val="FED100"/>
      </a:accent3>
      <a:accent4>
        <a:srgbClr val="FFE774"/>
      </a:accent4>
      <a:accent5>
        <a:srgbClr val="646464"/>
      </a:accent5>
      <a:accent6>
        <a:srgbClr val="EEB111"/>
      </a:accent6>
      <a:hlink>
        <a:srgbClr val="898989"/>
      </a:hlink>
      <a:folHlink>
        <a:srgbClr val="89898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wrap="none" lIns="0" tIns="0" rtlCol="0">
        <a:spAutoFit/>
      </a:bodyPr>
      <a:lstStyle>
        <a:defPPr marL="0" indent="0">
          <a:buNone/>
          <a:defRPr sz="18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Landor_wide_Jan16_cover&amp;dividers">
  <a:themeElements>
    <a:clrScheme name="Landor Interim">
      <a:dk1>
        <a:sysClr val="windowText" lastClr="000000"/>
      </a:dk1>
      <a:lt1>
        <a:sysClr val="window" lastClr="FFFFFF"/>
      </a:lt1>
      <a:dk2>
        <a:srgbClr val="FED100"/>
      </a:dk2>
      <a:lt2>
        <a:srgbClr val="AAAAAA"/>
      </a:lt2>
      <a:accent1>
        <a:srgbClr val="000000"/>
      </a:accent1>
      <a:accent2>
        <a:srgbClr val="AAAAAA"/>
      </a:accent2>
      <a:accent3>
        <a:srgbClr val="FED100"/>
      </a:accent3>
      <a:accent4>
        <a:srgbClr val="FFE774"/>
      </a:accent4>
      <a:accent5>
        <a:srgbClr val="646464"/>
      </a:accent5>
      <a:accent6>
        <a:srgbClr val="EEB111"/>
      </a:accent6>
      <a:hlink>
        <a:srgbClr val="898989"/>
      </a:hlink>
      <a:folHlink>
        <a:srgbClr val="898989"/>
      </a:folHlink>
    </a:clrScheme>
    <a:fontScheme name="Landor Light">
      <a:majorFont>
        <a:latin typeface="Landor Corp S Light"/>
        <a:ea typeface=""/>
        <a:cs typeface=""/>
      </a:majorFont>
      <a:minorFont>
        <a:latin typeface="Landor TT Corp 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wrap="none" lIns="0" tIns="0" rtlCol="0">
        <a:spAutoFit/>
      </a:bodyPr>
      <a:lstStyle>
        <a:defPPr marL="0" indent="0">
          <a:buNone/>
          <a:defRPr sz="18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Landor_wide_Jan16_cover&amp;dividers">
  <a:themeElements>
    <a:clrScheme name="Landor Interim">
      <a:dk1>
        <a:sysClr val="windowText" lastClr="000000"/>
      </a:dk1>
      <a:lt1>
        <a:sysClr val="window" lastClr="FFFFFF"/>
      </a:lt1>
      <a:dk2>
        <a:srgbClr val="FED100"/>
      </a:dk2>
      <a:lt2>
        <a:srgbClr val="AAAAAA"/>
      </a:lt2>
      <a:accent1>
        <a:srgbClr val="000000"/>
      </a:accent1>
      <a:accent2>
        <a:srgbClr val="AAAAAA"/>
      </a:accent2>
      <a:accent3>
        <a:srgbClr val="FED100"/>
      </a:accent3>
      <a:accent4>
        <a:srgbClr val="FFE774"/>
      </a:accent4>
      <a:accent5>
        <a:srgbClr val="646464"/>
      </a:accent5>
      <a:accent6>
        <a:srgbClr val="EEB111"/>
      </a:accent6>
      <a:hlink>
        <a:srgbClr val="898989"/>
      </a:hlink>
      <a:folHlink>
        <a:srgbClr val="898989"/>
      </a:folHlink>
    </a:clrScheme>
    <a:fontScheme name="Landor Light">
      <a:majorFont>
        <a:latin typeface="Landor Corp S Light"/>
        <a:ea typeface=""/>
        <a:cs typeface=""/>
      </a:majorFont>
      <a:minorFont>
        <a:latin typeface="Landor TT Corp 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wrap="none" lIns="0" tIns="0" rtlCol="0">
        <a:spAutoFit/>
      </a:bodyPr>
      <a:lstStyle>
        <a:defPPr marL="0" indent="0">
          <a:buNone/>
          <a:defRPr sz="18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&amp; divider slides options">
  <a:themeElements>
    <a:clrScheme name="Landor Interim">
      <a:dk1>
        <a:sysClr val="windowText" lastClr="000000"/>
      </a:dk1>
      <a:lt1>
        <a:sysClr val="window" lastClr="FFFFFF"/>
      </a:lt1>
      <a:dk2>
        <a:srgbClr val="FED100"/>
      </a:dk2>
      <a:lt2>
        <a:srgbClr val="AAAAAA"/>
      </a:lt2>
      <a:accent1>
        <a:srgbClr val="000000"/>
      </a:accent1>
      <a:accent2>
        <a:srgbClr val="AAAAAA"/>
      </a:accent2>
      <a:accent3>
        <a:srgbClr val="FED100"/>
      </a:accent3>
      <a:accent4>
        <a:srgbClr val="FFE774"/>
      </a:accent4>
      <a:accent5>
        <a:srgbClr val="646464"/>
      </a:accent5>
      <a:accent6>
        <a:srgbClr val="EEB111"/>
      </a:accent6>
      <a:hlink>
        <a:srgbClr val="898989"/>
      </a:hlink>
      <a:folHlink>
        <a:srgbClr val="89898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wrap="none" lIns="0" tIns="0" rtlCol="0">
        <a:spAutoFit/>
      </a:bodyPr>
      <a:lstStyle>
        <a:defPPr marL="0" indent="0">
          <a:buNone/>
          <a:defRPr sz="18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744</Words>
  <Application>Microsoft Office PowerPoint</Application>
  <PresentationFormat>Widescreen</PresentationFormat>
  <Paragraphs>165</Paragraphs>
  <Slides>46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Landor Corp S</vt:lpstr>
      <vt:lpstr>Landor Corp S Light</vt:lpstr>
      <vt:lpstr>Landor Corp S Lt</vt:lpstr>
      <vt:lpstr>Landor Corp S Medium</vt:lpstr>
      <vt:lpstr>1_Landor_PPTX_Template_July2014</vt:lpstr>
      <vt:lpstr>15_Title &amp; divider slides options</vt:lpstr>
      <vt:lpstr>1_Landor_wide_Jan16_cover&amp;dividers</vt:lpstr>
      <vt:lpstr>2_Landor_wide_Jan16_cover&amp;dividers</vt:lpstr>
      <vt:lpstr>1_Office Theme</vt:lpstr>
      <vt:lpstr>Title &amp; divider slides options</vt:lpstr>
      <vt:lpstr>Lulu for Cafémutual</vt:lpstr>
      <vt:lpstr>What do you think is your most valuable asset?</vt:lpstr>
      <vt:lpstr>Your personal brand</vt:lpstr>
      <vt:lpstr>What is your personal brand made up of?</vt:lpstr>
      <vt:lpstr>Your Name? Your Business Card? How you market yourself? Articles written about you? </vt:lpstr>
      <vt:lpstr>It’s all of those but actually none of those.</vt:lpstr>
      <vt:lpstr>Walter Landor once said:</vt:lpstr>
      <vt:lpstr>PowerPoint Presentation</vt:lpstr>
      <vt:lpstr>BRAND</vt:lpstr>
      <vt:lpstr>Story</vt:lpstr>
      <vt:lpstr>Story</vt:lpstr>
      <vt:lpstr>PowerPoint Presentation</vt:lpstr>
      <vt:lpstr>PowerPoint Presentation</vt:lpstr>
      <vt:lpstr>What do these 3 people have in common?</vt:lpstr>
      <vt:lpstr>They are strong and unwavering persona brands.</vt:lpstr>
      <vt:lpstr>PowerPoint Presentation</vt:lpstr>
      <vt:lpstr>POSITIONING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Thought Starters for Building your Personal Brand  Remember, building a brand is like raising a child.</vt:lpstr>
      <vt:lpstr>The Ripple Effect  </vt:lpstr>
      <vt:lpstr>Feed your mind. Garbage In. Garbage Out. </vt:lpstr>
      <vt:lpstr>Feed your soul and spirit.  Culture, Religion, Meditation.</vt:lpstr>
      <vt:lpstr>Define an Intent/Vision/Dream for you at work</vt:lpstr>
      <vt:lpstr>Develop and nurture your persona</vt:lpstr>
      <vt:lpstr>You have a voice. Use it.</vt:lpstr>
      <vt:lpstr>Step out of your comfort zone to grow.</vt:lpstr>
      <vt:lpstr>Lead with your natural style. Don’t pander to a stereotype of a boss or manager.</vt:lpstr>
      <vt:lpstr>Promote yourself</vt:lpstr>
      <vt:lpstr>Promote and Mentor others.  Men &amp; Women.</vt:lpstr>
      <vt:lpstr>PowerPoint Presentation</vt:lpstr>
      <vt:lpstr>Let’s discuss! </vt:lpstr>
      <vt:lpstr>Be fearless. You’re warriors.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Lulu for Cafémutual</dc:title>
  <dc:creator>Dodani, Manil</dc:creator>
  <cp:lastModifiedBy>Sonam</cp:lastModifiedBy>
  <cp:revision>5</cp:revision>
  <dcterms:created xsi:type="dcterms:W3CDTF">2019-02-19T11:17:20Z</dcterms:created>
  <dcterms:modified xsi:type="dcterms:W3CDTF">2019-02-20T12:24:43Z</dcterms:modified>
</cp:coreProperties>
</file>