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72" r:id="rId3"/>
    <p:sldId id="257" r:id="rId4"/>
    <p:sldId id="262" r:id="rId5"/>
    <p:sldId id="264" r:id="rId6"/>
    <p:sldId id="267" r:id="rId7"/>
    <p:sldId id="273" r:id="rId8"/>
    <p:sldId id="276" r:id="rId9"/>
    <p:sldId id="277" r:id="rId10"/>
    <p:sldId id="275" r:id="rId11"/>
    <p:sldId id="265" r:id="rId12"/>
    <p:sldId id="270" r:id="rId13"/>
    <p:sldId id="268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5C00EE-D385-3743-82CB-F19D21446561}" type="doc">
      <dgm:prSet loTypeId="urn:microsoft.com/office/officeart/2005/8/layout/vProcess5" loCatId="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46603C3-64E9-0342-A7BD-7EBF8F121911}">
      <dgm:prSet phldrT="[Text]"/>
      <dgm:spPr/>
      <dgm:t>
        <a:bodyPr/>
        <a:lstStyle/>
        <a:p>
          <a:pPr algn="ctr"/>
          <a:r>
            <a:rPr lang="en-US" dirty="0" smtClean="0"/>
            <a:t>Why?</a:t>
          </a:r>
          <a:endParaRPr lang="en-US" dirty="0"/>
        </a:p>
      </dgm:t>
    </dgm:pt>
    <dgm:pt modelId="{E3197941-8CBC-524D-B81A-7FD48E967F4B}" type="parTrans" cxnId="{AE006130-B39A-8440-9987-E8F2B2880E46}">
      <dgm:prSet/>
      <dgm:spPr/>
      <dgm:t>
        <a:bodyPr/>
        <a:lstStyle/>
        <a:p>
          <a:endParaRPr lang="en-US"/>
        </a:p>
      </dgm:t>
    </dgm:pt>
    <dgm:pt modelId="{75ABC923-0B54-844E-B6D9-FD6F0A6CEE14}" type="sibTrans" cxnId="{AE006130-B39A-8440-9987-E8F2B2880E46}">
      <dgm:prSet/>
      <dgm:spPr/>
      <dgm:t>
        <a:bodyPr/>
        <a:lstStyle/>
        <a:p>
          <a:endParaRPr lang="en-US"/>
        </a:p>
      </dgm:t>
    </dgm:pt>
    <dgm:pt modelId="{601EDF02-8F2A-1D43-BF9D-1CA25CF03213}">
      <dgm:prSet phldrT="[Text]"/>
      <dgm:spPr/>
      <dgm:t>
        <a:bodyPr/>
        <a:lstStyle/>
        <a:p>
          <a:pPr algn="ctr"/>
          <a:r>
            <a:rPr lang="en-US" dirty="0" smtClean="0"/>
            <a:t>What?</a:t>
          </a:r>
          <a:endParaRPr lang="en-US" dirty="0"/>
        </a:p>
      </dgm:t>
    </dgm:pt>
    <dgm:pt modelId="{191619E7-E7D9-C64F-A2B0-0D4C2DFE9C7E}" type="parTrans" cxnId="{DB6232FC-B041-0D44-85D6-A878DD558701}">
      <dgm:prSet/>
      <dgm:spPr/>
      <dgm:t>
        <a:bodyPr/>
        <a:lstStyle/>
        <a:p>
          <a:endParaRPr lang="en-US"/>
        </a:p>
      </dgm:t>
    </dgm:pt>
    <dgm:pt modelId="{7FE24057-66EE-6D4E-8584-64315C0322AF}" type="sibTrans" cxnId="{DB6232FC-B041-0D44-85D6-A878DD558701}">
      <dgm:prSet/>
      <dgm:spPr/>
      <dgm:t>
        <a:bodyPr/>
        <a:lstStyle/>
        <a:p>
          <a:endParaRPr lang="en-US"/>
        </a:p>
      </dgm:t>
    </dgm:pt>
    <dgm:pt modelId="{588C728D-7E35-464A-B46F-C1E7732FAFEA}">
      <dgm:prSet phldrT="[Text]"/>
      <dgm:spPr/>
      <dgm:t>
        <a:bodyPr/>
        <a:lstStyle/>
        <a:p>
          <a:pPr algn="ctr"/>
          <a:r>
            <a:rPr lang="en-US" dirty="0" smtClean="0"/>
            <a:t>How?</a:t>
          </a:r>
          <a:endParaRPr lang="en-US" dirty="0"/>
        </a:p>
      </dgm:t>
    </dgm:pt>
    <dgm:pt modelId="{769B8E68-2798-A14C-B53C-9F2F274288D9}" type="parTrans" cxnId="{8B67B383-372E-7F40-9D7A-48DD0D6D167D}">
      <dgm:prSet/>
      <dgm:spPr/>
      <dgm:t>
        <a:bodyPr/>
        <a:lstStyle/>
        <a:p>
          <a:endParaRPr lang="en-US"/>
        </a:p>
      </dgm:t>
    </dgm:pt>
    <dgm:pt modelId="{1E3D721A-CB06-BA48-BB65-C653CEE0315C}" type="sibTrans" cxnId="{8B67B383-372E-7F40-9D7A-48DD0D6D167D}">
      <dgm:prSet/>
      <dgm:spPr/>
      <dgm:t>
        <a:bodyPr/>
        <a:lstStyle/>
        <a:p>
          <a:endParaRPr lang="en-US"/>
        </a:p>
      </dgm:t>
    </dgm:pt>
    <dgm:pt modelId="{C6FE1072-651F-7446-B5DC-4B712ABC5CB5}">
      <dgm:prSet/>
      <dgm:spPr/>
      <dgm:t>
        <a:bodyPr/>
        <a:lstStyle/>
        <a:p>
          <a:pPr algn="ctr"/>
          <a:r>
            <a:rPr lang="en-US" dirty="0" smtClean="0"/>
            <a:t>When?</a:t>
          </a:r>
          <a:endParaRPr lang="en-US" dirty="0"/>
        </a:p>
      </dgm:t>
    </dgm:pt>
    <dgm:pt modelId="{C43E901B-13F1-D446-9894-DC79DB53EBFA}" type="parTrans" cxnId="{8DEBACAE-3A63-7042-82B9-BA722671484D}">
      <dgm:prSet/>
      <dgm:spPr/>
      <dgm:t>
        <a:bodyPr/>
        <a:lstStyle/>
        <a:p>
          <a:endParaRPr lang="en-US"/>
        </a:p>
      </dgm:t>
    </dgm:pt>
    <dgm:pt modelId="{FF825F73-0155-1C46-AFF7-AFACFF8027BB}" type="sibTrans" cxnId="{8DEBACAE-3A63-7042-82B9-BA722671484D}">
      <dgm:prSet/>
      <dgm:spPr/>
      <dgm:t>
        <a:bodyPr/>
        <a:lstStyle/>
        <a:p>
          <a:endParaRPr lang="en-US"/>
        </a:p>
      </dgm:t>
    </dgm:pt>
    <dgm:pt modelId="{0B638787-63C5-4545-A016-B0935F494FE3}" type="pres">
      <dgm:prSet presAssocID="{1A5C00EE-D385-3743-82CB-F19D2144656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D5C0ACA-F911-0D4E-8E3F-9D00FEB3C3B3}" type="pres">
      <dgm:prSet presAssocID="{1A5C00EE-D385-3743-82CB-F19D21446561}" presName="dummyMaxCanvas" presStyleCnt="0">
        <dgm:presLayoutVars/>
      </dgm:prSet>
      <dgm:spPr/>
    </dgm:pt>
    <dgm:pt modelId="{C2076E02-2C7E-DC4D-88FE-B5FE9AE107AF}" type="pres">
      <dgm:prSet presAssocID="{1A5C00EE-D385-3743-82CB-F19D21446561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4B3FDD-BAD7-004D-8F56-8282537D2C7F}" type="pres">
      <dgm:prSet presAssocID="{1A5C00EE-D385-3743-82CB-F19D21446561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15C307-0042-F14F-9986-ECE845E5A1D1}" type="pres">
      <dgm:prSet presAssocID="{1A5C00EE-D385-3743-82CB-F19D21446561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10DBB8-481C-B946-A37F-D1FF96901231}" type="pres">
      <dgm:prSet presAssocID="{1A5C00EE-D385-3743-82CB-F19D21446561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A6C74-6A1D-8648-BA6F-0C815A0DCBDE}" type="pres">
      <dgm:prSet presAssocID="{1A5C00EE-D385-3743-82CB-F19D21446561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ABB157-CE2D-704E-8A14-5C25476E5A71}" type="pres">
      <dgm:prSet presAssocID="{1A5C00EE-D385-3743-82CB-F19D21446561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C63250-4515-D849-A3D8-3FB1297C4998}" type="pres">
      <dgm:prSet presAssocID="{1A5C00EE-D385-3743-82CB-F19D21446561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1D1BF2-BC97-CB4E-9D1C-7E02616EFAB6}" type="pres">
      <dgm:prSet presAssocID="{1A5C00EE-D385-3743-82CB-F19D21446561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958D07-AD6C-1C43-A3DC-7FA671A535CC}" type="pres">
      <dgm:prSet presAssocID="{1A5C00EE-D385-3743-82CB-F19D21446561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D5D7B5-4158-9248-BB7B-1F51842471C3}" type="pres">
      <dgm:prSet presAssocID="{1A5C00EE-D385-3743-82CB-F19D21446561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8E862D-11D3-F241-AD72-2D8456C436B8}" type="pres">
      <dgm:prSet presAssocID="{1A5C00EE-D385-3743-82CB-F19D21446561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EC9D24-0450-0849-8642-F5E01EFDD05A}" type="presOf" srcId="{446603C3-64E9-0342-A7BD-7EBF8F121911}" destId="{CD1D1BF2-BC97-CB4E-9D1C-7E02616EFAB6}" srcOrd="1" destOrd="0" presId="urn:microsoft.com/office/officeart/2005/8/layout/vProcess5"/>
    <dgm:cxn modelId="{FD33DCA2-195B-A54E-B182-1655BAD67CD6}" type="presOf" srcId="{588C728D-7E35-464A-B46F-C1E7732FAFEA}" destId="{0915C307-0042-F14F-9986-ECE845E5A1D1}" srcOrd="0" destOrd="0" presId="urn:microsoft.com/office/officeart/2005/8/layout/vProcess5"/>
    <dgm:cxn modelId="{AE006130-B39A-8440-9987-E8F2B2880E46}" srcId="{1A5C00EE-D385-3743-82CB-F19D21446561}" destId="{446603C3-64E9-0342-A7BD-7EBF8F121911}" srcOrd="0" destOrd="0" parTransId="{E3197941-8CBC-524D-B81A-7FD48E967F4B}" sibTransId="{75ABC923-0B54-844E-B6D9-FD6F0A6CEE14}"/>
    <dgm:cxn modelId="{9F1D473E-BE49-994D-B48A-5B15327F366E}" type="presOf" srcId="{75ABC923-0B54-844E-B6D9-FD6F0A6CEE14}" destId="{4C1A6C74-6A1D-8648-BA6F-0C815A0DCBDE}" srcOrd="0" destOrd="0" presId="urn:microsoft.com/office/officeart/2005/8/layout/vProcess5"/>
    <dgm:cxn modelId="{7CCD160C-3330-164B-9AB0-EB3E883813CD}" type="presOf" srcId="{446603C3-64E9-0342-A7BD-7EBF8F121911}" destId="{C2076E02-2C7E-DC4D-88FE-B5FE9AE107AF}" srcOrd="0" destOrd="0" presId="urn:microsoft.com/office/officeart/2005/8/layout/vProcess5"/>
    <dgm:cxn modelId="{DD576C69-C158-F04B-93D2-DA9664833FC1}" type="presOf" srcId="{601EDF02-8F2A-1D43-BF9D-1CA25CF03213}" destId="{5B4B3FDD-BAD7-004D-8F56-8282537D2C7F}" srcOrd="0" destOrd="0" presId="urn:microsoft.com/office/officeart/2005/8/layout/vProcess5"/>
    <dgm:cxn modelId="{8B67B383-372E-7F40-9D7A-48DD0D6D167D}" srcId="{1A5C00EE-D385-3743-82CB-F19D21446561}" destId="{588C728D-7E35-464A-B46F-C1E7732FAFEA}" srcOrd="2" destOrd="0" parTransId="{769B8E68-2798-A14C-B53C-9F2F274288D9}" sibTransId="{1E3D721A-CB06-BA48-BB65-C653CEE0315C}"/>
    <dgm:cxn modelId="{9FD4675B-490D-4342-AE41-CDE35A3C59F0}" type="presOf" srcId="{C6FE1072-651F-7446-B5DC-4B712ABC5CB5}" destId="{4F8E862D-11D3-F241-AD72-2D8456C436B8}" srcOrd="1" destOrd="0" presId="urn:microsoft.com/office/officeart/2005/8/layout/vProcess5"/>
    <dgm:cxn modelId="{8DEBACAE-3A63-7042-82B9-BA722671484D}" srcId="{1A5C00EE-D385-3743-82CB-F19D21446561}" destId="{C6FE1072-651F-7446-B5DC-4B712ABC5CB5}" srcOrd="3" destOrd="0" parTransId="{C43E901B-13F1-D446-9894-DC79DB53EBFA}" sibTransId="{FF825F73-0155-1C46-AFF7-AFACFF8027BB}"/>
    <dgm:cxn modelId="{2E76F03E-6D66-7D4D-A3F4-C6F24E051B7A}" type="presOf" srcId="{601EDF02-8F2A-1D43-BF9D-1CA25CF03213}" destId="{6A958D07-AD6C-1C43-A3DC-7FA671A535CC}" srcOrd="1" destOrd="0" presId="urn:microsoft.com/office/officeart/2005/8/layout/vProcess5"/>
    <dgm:cxn modelId="{B04A4BDC-F853-5640-A1E4-6D46A18CE3C4}" type="presOf" srcId="{1E3D721A-CB06-BA48-BB65-C653CEE0315C}" destId="{22C63250-4515-D849-A3D8-3FB1297C4998}" srcOrd="0" destOrd="0" presId="urn:microsoft.com/office/officeart/2005/8/layout/vProcess5"/>
    <dgm:cxn modelId="{EEFA4AB7-71FF-7841-A487-87DDC3FF0786}" type="presOf" srcId="{C6FE1072-651F-7446-B5DC-4B712ABC5CB5}" destId="{AA10DBB8-481C-B946-A37F-D1FF96901231}" srcOrd="0" destOrd="0" presId="urn:microsoft.com/office/officeart/2005/8/layout/vProcess5"/>
    <dgm:cxn modelId="{6496290F-8402-1B4C-8EE8-6D4F0AE0E0F0}" type="presOf" srcId="{1A5C00EE-D385-3743-82CB-F19D21446561}" destId="{0B638787-63C5-4545-A016-B0935F494FE3}" srcOrd="0" destOrd="0" presId="urn:microsoft.com/office/officeart/2005/8/layout/vProcess5"/>
    <dgm:cxn modelId="{C9FD3B69-080E-8940-BD22-F76FD0FC0165}" type="presOf" srcId="{588C728D-7E35-464A-B46F-C1E7732FAFEA}" destId="{43D5D7B5-4158-9248-BB7B-1F51842471C3}" srcOrd="1" destOrd="0" presId="urn:microsoft.com/office/officeart/2005/8/layout/vProcess5"/>
    <dgm:cxn modelId="{DB6232FC-B041-0D44-85D6-A878DD558701}" srcId="{1A5C00EE-D385-3743-82CB-F19D21446561}" destId="{601EDF02-8F2A-1D43-BF9D-1CA25CF03213}" srcOrd="1" destOrd="0" parTransId="{191619E7-E7D9-C64F-A2B0-0D4C2DFE9C7E}" sibTransId="{7FE24057-66EE-6D4E-8584-64315C0322AF}"/>
    <dgm:cxn modelId="{3B23EC9D-6DF1-464E-AD2A-D5CAF40764DB}" type="presOf" srcId="{7FE24057-66EE-6D4E-8584-64315C0322AF}" destId="{BFABB157-CE2D-704E-8A14-5C25476E5A71}" srcOrd="0" destOrd="0" presId="urn:microsoft.com/office/officeart/2005/8/layout/vProcess5"/>
    <dgm:cxn modelId="{7420E70D-542A-AC41-994D-C5DC9AC73188}" type="presParOf" srcId="{0B638787-63C5-4545-A016-B0935F494FE3}" destId="{ED5C0ACA-F911-0D4E-8E3F-9D00FEB3C3B3}" srcOrd="0" destOrd="0" presId="urn:microsoft.com/office/officeart/2005/8/layout/vProcess5"/>
    <dgm:cxn modelId="{AAC09363-5D5C-A740-9E1D-551D80B7C4E8}" type="presParOf" srcId="{0B638787-63C5-4545-A016-B0935F494FE3}" destId="{C2076E02-2C7E-DC4D-88FE-B5FE9AE107AF}" srcOrd="1" destOrd="0" presId="urn:microsoft.com/office/officeart/2005/8/layout/vProcess5"/>
    <dgm:cxn modelId="{A80DD69F-D07B-4F41-9E7B-D5D08F808DAF}" type="presParOf" srcId="{0B638787-63C5-4545-A016-B0935F494FE3}" destId="{5B4B3FDD-BAD7-004D-8F56-8282537D2C7F}" srcOrd="2" destOrd="0" presId="urn:microsoft.com/office/officeart/2005/8/layout/vProcess5"/>
    <dgm:cxn modelId="{5F049A96-BDAC-F341-9381-0596336777C0}" type="presParOf" srcId="{0B638787-63C5-4545-A016-B0935F494FE3}" destId="{0915C307-0042-F14F-9986-ECE845E5A1D1}" srcOrd="3" destOrd="0" presId="urn:microsoft.com/office/officeart/2005/8/layout/vProcess5"/>
    <dgm:cxn modelId="{1B95F0B0-C1A6-A94D-90DA-D20968849E63}" type="presParOf" srcId="{0B638787-63C5-4545-A016-B0935F494FE3}" destId="{AA10DBB8-481C-B946-A37F-D1FF96901231}" srcOrd="4" destOrd="0" presId="urn:microsoft.com/office/officeart/2005/8/layout/vProcess5"/>
    <dgm:cxn modelId="{407FBF43-0561-D346-AAE3-CFF347CCC9FB}" type="presParOf" srcId="{0B638787-63C5-4545-A016-B0935F494FE3}" destId="{4C1A6C74-6A1D-8648-BA6F-0C815A0DCBDE}" srcOrd="5" destOrd="0" presId="urn:microsoft.com/office/officeart/2005/8/layout/vProcess5"/>
    <dgm:cxn modelId="{40BC2ED2-A754-6D49-B15C-BBDE75DC2E51}" type="presParOf" srcId="{0B638787-63C5-4545-A016-B0935F494FE3}" destId="{BFABB157-CE2D-704E-8A14-5C25476E5A71}" srcOrd="6" destOrd="0" presId="urn:microsoft.com/office/officeart/2005/8/layout/vProcess5"/>
    <dgm:cxn modelId="{07CF1EF6-A901-3B4D-8C80-355BAEC7C11E}" type="presParOf" srcId="{0B638787-63C5-4545-A016-B0935F494FE3}" destId="{22C63250-4515-D849-A3D8-3FB1297C4998}" srcOrd="7" destOrd="0" presId="urn:microsoft.com/office/officeart/2005/8/layout/vProcess5"/>
    <dgm:cxn modelId="{C981AA01-9C3B-874A-966D-F730E68AD6A8}" type="presParOf" srcId="{0B638787-63C5-4545-A016-B0935F494FE3}" destId="{CD1D1BF2-BC97-CB4E-9D1C-7E02616EFAB6}" srcOrd="8" destOrd="0" presId="urn:microsoft.com/office/officeart/2005/8/layout/vProcess5"/>
    <dgm:cxn modelId="{22949298-6710-1F4F-AD38-F1B40DB566FF}" type="presParOf" srcId="{0B638787-63C5-4545-A016-B0935F494FE3}" destId="{6A958D07-AD6C-1C43-A3DC-7FA671A535CC}" srcOrd="9" destOrd="0" presId="urn:microsoft.com/office/officeart/2005/8/layout/vProcess5"/>
    <dgm:cxn modelId="{D3576310-1D8C-0746-A808-BA8920E5DCFC}" type="presParOf" srcId="{0B638787-63C5-4545-A016-B0935F494FE3}" destId="{43D5D7B5-4158-9248-BB7B-1F51842471C3}" srcOrd="10" destOrd="0" presId="urn:microsoft.com/office/officeart/2005/8/layout/vProcess5"/>
    <dgm:cxn modelId="{E8038B4A-4CD7-5E49-B135-CE654A04E5AF}" type="presParOf" srcId="{0B638787-63C5-4545-A016-B0935F494FE3}" destId="{4F8E862D-11D3-F241-AD72-2D8456C436B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87F0EC-0A23-1947-8EA8-531FFA082CB7}" type="doc">
      <dgm:prSet loTypeId="urn:microsoft.com/office/officeart/2005/8/layout/radial4" loCatId="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57358D7-0C45-6741-9E70-C30D99C0DE60}">
      <dgm:prSet phldrT="[Text]"/>
      <dgm:spPr/>
      <dgm:t>
        <a:bodyPr/>
        <a:lstStyle/>
        <a:p>
          <a:r>
            <a:rPr lang="en-US" dirty="0" smtClean="0"/>
            <a:t>Quality and sustainability of cash flow</a:t>
          </a:r>
          <a:endParaRPr lang="en-US" dirty="0"/>
        </a:p>
      </dgm:t>
    </dgm:pt>
    <dgm:pt modelId="{4E8A1EA4-B193-5B42-B927-E5D4BFC057EF}" type="parTrans" cxnId="{0B202956-2FEC-8840-A2E4-CBB265BE200C}">
      <dgm:prSet/>
      <dgm:spPr/>
      <dgm:t>
        <a:bodyPr/>
        <a:lstStyle/>
        <a:p>
          <a:endParaRPr lang="en-US"/>
        </a:p>
      </dgm:t>
    </dgm:pt>
    <dgm:pt modelId="{D068DED8-87B5-054F-80BC-C7AF38D1F663}" type="sibTrans" cxnId="{0B202956-2FEC-8840-A2E4-CBB265BE200C}">
      <dgm:prSet/>
      <dgm:spPr/>
      <dgm:t>
        <a:bodyPr/>
        <a:lstStyle/>
        <a:p>
          <a:endParaRPr lang="en-US"/>
        </a:p>
      </dgm:t>
    </dgm:pt>
    <dgm:pt modelId="{16F3858E-14E7-5C48-959E-4ED341EEC7E1}">
      <dgm:prSet phldrT="[Text]"/>
      <dgm:spPr/>
      <dgm:t>
        <a:bodyPr/>
        <a:lstStyle/>
        <a:p>
          <a:r>
            <a:rPr lang="en-US" dirty="0" smtClean="0"/>
            <a:t>Asset size</a:t>
          </a:r>
          <a:endParaRPr lang="en-US" dirty="0"/>
        </a:p>
      </dgm:t>
    </dgm:pt>
    <dgm:pt modelId="{784F65F7-4854-AD40-806C-4B5D707562FF}" type="parTrans" cxnId="{F568DA5D-3B9C-E947-9221-B7606A5C049E}">
      <dgm:prSet/>
      <dgm:spPr/>
      <dgm:t>
        <a:bodyPr/>
        <a:lstStyle/>
        <a:p>
          <a:endParaRPr lang="en-US"/>
        </a:p>
      </dgm:t>
    </dgm:pt>
    <dgm:pt modelId="{13B939D0-6F57-2B40-B46B-38FD1A809884}" type="sibTrans" cxnId="{F568DA5D-3B9C-E947-9221-B7606A5C049E}">
      <dgm:prSet/>
      <dgm:spPr/>
      <dgm:t>
        <a:bodyPr/>
        <a:lstStyle/>
        <a:p>
          <a:endParaRPr lang="en-US"/>
        </a:p>
      </dgm:t>
    </dgm:pt>
    <dgm:pt modelId="{52F0BBAB-5B62-0E47-AB33-294432EE4279}">
      <dgm:prSet phldrT="[Text]"/>
      <dgm:spPr/>
      <dgm:t>
        <a:bodyPr/>
        <a:lstStyle/>
        <a:p>
          <a:r>
            <a:rPr lang="en-US" dirty="0" smtClean="0"/>
            <a:t>Client relationships and engagement</a:t>
          </a:r>
          <a:endParaRPr lang="en-US" dirty="0"/>
        </a:p>
      </dgm:t>
    </dgm:pt>
    <dgm:pt modelId="{24EEF1D5-0154-C341-803A-EE19BBD866C3}" type="parTrans" cxnId="{4BEF19CD-5AFB-EF47-8D39-4A7CE0941C6D}">
      <dgm:prSet/>
      <dgm:spPr/>
      <dgm:t>
        <a:bodyPr/>
        <a:lstStyle/>
        <a:p>
          <a:endParaRPr lang="en-US"/>
        </a:p>
      </dgm:t>
    </dgm:pt>
    <dgm:pt modelId="{BD7A4747-FF3B-6D42-BD5B-3BFA60F4714B}" type="sibTrans" cxnId="{4BEF19CD-5AFB-EF47-8D39-4A7CE0941C6D}">
      <dgm:prSet/>
      <dgm:spPr/>
      <dgm:t>
        <a:bodyPr/>
        <a:lstStyle/>
        <a:p>
          <a:endParaRPr lang="en-US"/>
        </a:p>
      </dgm:t>
    </dgm:pt>
    <dgm:pt modelId="{7E4C5517-A059-4D48-9E0E-B57A6B89C8B5}">
      <dgm:prSet phldrT="[Text]"/>
      <dgm:spPr/>
      <dgm:t>
        <a:bodyPr/>
        <a:lstStyle/>
        <a:p>
          <a:r>
            <a:rPr lang="en-US" dirty="0" smtClean="0"/>
            <a:t>Asset mix</a:t>
          </a:r>
          <a:endParaRPr lang="en-US" dirty="0"/>
        </a:p>
      </dgm:t>
    </dgm:pt>
    <dgm:pt modelId="{4F200038-2EC1-5C42-8DE1-5E924112B617}" type="parTrans" cxnId="{3C7AF4AC-412E-D245-8AD0-0826F01157E1}">
      <dgm:prSet/>
      <dgm:spPr/>
      <dgm:t>
        <a:bodyPr/>
        <a:lstStyle/>
        <a:p>
          <a:endParaRPr lang="en-US"/>
        </a:p>
      </dgm:t>
    </dgm:pt>
    <dgm:pt modelId="{6FBD5DBA-71C5-0E46-8F48-608CD4D0F863}" type="sibTrans" cxnId="{3C7AF4AC-412E-D245-8AD0-0826F01157E1}">
      <dgm:prSet/>
      <dgm:spPr/>
      <dgm:t>
        <a:bodyPr/>
        <a:lstStyle/>
        <a:p>
          <a:endParaRPr lang="en-US"/>
        </a:p>
      </dgm:t>
    </dgm:pt>
    <dgm:pt modelId="{9E9DBE61-0F72-3643-BD23-F1364B5AE73F}">
      <dgm:prSet/>
      <dgm:spPr/>
      <dgm:t>
        <a:bodyPr/>
        <a:lstStyle/>
        <a:p>
          <a:r>
            <a:rPr lang="en-US" dirty="0" smtClean="0"/>
            <a:t>Brand image, proposition, and expertise</a:t>
          </a:r>
          <a:endParaRPr lang="en-US" dirty="0"/>
        </a:p>
      </dgm:t>
    </dgm:pt>
    <dgm:pt modelId="{7C0A036F-F9AC-DF4F-BF72-9C8071BB3C3E}" type="parTrans" cxnId="{EA732CE1-B1A9-1544-BEB2-AE05396B88D2}">
      <dgm:prSet/>
      <dgm:spPr/>
      <dgm:t>
        <a:bodyPr/>
        <a:lstStyle/>
        <a:p>
          <a:endParaRPr lang="en-US"/>
        </a:p>
      </dgm:t>
    </dgm:pt>
    <dgm:pt modelId="{E59702A7-FFF2-D742-B4D0-4F3BA61B7F74}" type="sibTrans" cxnId="{EA732CE1-B1A9-1544-BEB2-AE05396B88D2}">
      <dgm:prSet/>
      <dgm:spPr/>
      <dgm:t>
        <a:bodyPr/>
        <a:lstStyle/>
        <a:p>
          <a:endParaRPr lang="en-US"/>
        </a:p>
      </dgm:t>
    </dgm:pt>
    <dgm:pt modelId="{8C053436-3723-644A-84F0-7DD2D5472EDD}">
      <dgm:prSet/>
      <dgm:spPr/>
      <dgm:t>
        <a:bodyPr/>
        <a:lstStyle/>
        <a:p>
          <a:r>
            <a:rPr lang="en-US" dirty="0" smtClean="0"/>
            <a:t>Client acquisition</a:t>
          </a:r>
          <a:endParaRPr lang="en-US" dirty="0"/>
        </a:p>
      </dgm:t>
    </dgm:pt>
    <dgm:pt modelId="{F6BC1DCC-E29D-FD44-8FDF-404C9ACF2A35}" type="parTrans" cxnId="{93A2B613-51E7-8745-A2B2-3E98D6CCF2BE}">
      <dgm:prSet/>
      <dgm:spPr/>
      <dgm:t>
        <a:bodyPr/>
        <a:lstStyle/>
        <a:p>
          <a:endParaRPr lang="en-US"/>
        </a:p>
      </dgm:t>
    </dgm:pt>
    <dgm:pt modelId="{5C4AB142-E4B1-D845-BA9E-A656A8448685}" type="sibTrans" cxnId="{93A2B613-51E7-8745-A2B2-3E98D6CCF2BE}">
      <dgm:prSet/>
      <dgm:spPr/>
      <dgm:t>
        <a:bodyPr/>
        <a:lstStyle/>
        <a:p>
          <a:endParaRPr lang="en-US"/>
        </a:p>
      </dgm:t>
    </dgm:pt>
    <dgm:pt modelId="{7EB14979-064B-DD46-AAAC-7E18C5540CED}">
      <dgm:prSet/>
      <dgm:spPr/>
      <dgm:t>
        <a:bodyPr/>
        <a:lstStyle/>
        <a:p>
          <a:r>
            <a:rPr lang="en-US" dirty="0" smtClean="0"/>
            <a:t>Client mix</a:t>
          </a:r>
          <a:endParaRPr lang="en-US" dirty="0"/>
        </a:p>
      </dgm:t>
    </dgm:pt>
    <dgm:pt modelId="{79207143-8A87-244A-8382-14E98688466B}" type="parTrans" cxnId="{E383D09F-A783-1B4C-A776-2FE24D6219CA}">
      <dgm:prSet/>
      <dgm:spPr/>
      <dgm:t>
        <a:bodyPr/>
        <a:lstStyle/>
        <a:p>
          <a:endParaRPr lang="en-US"/>
        </a:p>
      </dgm:t>
    </dgm:pt>
    <dgm:pt modelId="{CFDEA410-0C14-1247-964D-EFDA6F9074F7}" type="sibTrans" cxnId="{E383D09F-A783-1B4C-A776-2FE24D6219CA}">
      <dgm:prSet/>
      <dgm:spPr/>
      <dgm:t>
        <a:bodyPr/>
        <a:lstStyle/>
        <a:p>
          <a:endParaRPr lang="en-US"/>
        </a:p>
      </dgm:t>
    </dgm:pt>
    <dgm:pt modelId="{E88245FD-0F57-AF44-9B03-0BE3F6DDCD5B}">
      <dgm:prSet/>
      <dgm:spPr/>
      <dgm:t>
        <a:bodyPr/>
        <a:lstStyle/>
        <a:p>
          <a:r>
            <a:rPr lang="en-US" dirty="0" smtClean="0"/>
            <a:t>Staff </a:t>
          </a:r>
          <a:r>
            <a:rPr lang="mr-IN" dirty="0" smtClean="0"/>
            <a:t>–</a:t>
          </a:r>
          <a:r>
            <a:rPr lang="en-US" dirty="0" smtClean="0"/>
            <a:t> longevity, and client relationship</a:t>
          </a:r>
          <a:endParaRPr lang="en-US" dirty="0"/>
        </a:p>
      </dgm:t>
    </dgm:pt>
    <dgm:pt modelId="{23A61541-5C48-8148-9F18-2C19F340A23F}" type="parTrans" cxnId="{BE367C93-1E2F-D946-8C18-9A10E4ADCE63}">
      <dgm:prSet/>
      <dgm:spPr/>
      <dgm:t>
        <a:bodyPr/>
        <a:lstStyle/>
        <a:p>
          <a:endParaRPr lang="en-US"/>
        </a:p>
      </dgm:t>
    </dgm:pt>
    <dgm:pt modelId="{04682A61-3653-A043-A2C8-EEFA0794E557}" type="sibTrans" cxnId="{BE367C93-1E2F-D946-8C18-9A10E4ADCE63}">
      <dgm:prSet/>
      <dgm:spPr/>
      <dgm:t>
        <a:bodyPr/>
        <a:lstStyle/>
        <a:p>
          <a:endParaRPr lang="en-US"/>
        </a:p>
      </dgm:t>
    </dgm:pt>
    <dgm:pt modelId="{95C8E00B-08CE-D24C-A026-2D2482AF04D7}" type="pres">
      <dgm:prSet presAssocID="{AA87F0EC-0A23-1947-8EA8-531FFA082CB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AC1046-28E7-C242-94BC-4E79CB16721E}" type="pres">
      <dgm:prSet presAssocID="{857358D7-0C45-6741-9E70-C30D99C0DE60}" presName="centerShape" presStyleLbl="node0" presStyleIdx="0" presStyleCnt="1"/>
      <dgm:spPr/>
      <dgm:t>
        <a:bodyPr/>
        <a:lstStyle/>
        <a:p>
          <a:endParaRPr lang="en-US"/>
        </a:p>
      </dgm:t>
    </dgm:pt>
    <dgm:pt modelId="{0FC3A95D-E879-4F40-B20C-F25AB9A57C72}" type="pres">
      <dgm:prSet presAssocID="{784F65F7-4854-AD40-806C-4B5D707562FF}" presName="parTrans" presStyleLbl="bgSibTrans2D1" presStyleIdx="0" presStyleCnt="7"/>
      <dgm:spPr/>
      <dgm:t>
        <a:bodyPr/>
        <a:lstStyle/>
        <a:p>
          <a:endParaRPr lang="en-US"/>
        </a:p>
      </dgm:t>
    </dgm:pt>
    <dgm:pt modelId="{88F29B24-141F-3349-A65D-18E44E1B32F6}" type="pres">
      <dgm:prSet presAssocID="{16F3858E-14E7-5C48-959E-4ED341EEC7E1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255CF2-C241-2847-B47C-D1583F06FB2D}" type="pres">
      <dgm:prSet presAssocID="{79207143-8A87-244A-8382-14E98688466B}" presName="parTrans" presStyleLbl="bgSibTrans2D1" presStyleIdx="1" presStyleCnt="7"/>
      <dgm:spPr/>
      <dgm:t>
        <a:bodyPr/>
        <a:lstStyle/>
        <a:p>
          <a:endParaRPr lang="en-US"/>
        </a:p>
      </dgm:t>
    </dgm:pt>
    <dgm:pt modelId="{DD63451C-1103-BD4D-A840-9A04325B4EAD}" type="pres">
      <dgm:prSet presAssocID="{7EB14979-064B-DD46-AAAC-7E18C5540CED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66725E-3F2C-674F-A0F2-13823DEF8A67}" type="pres">
      <dgm:prSet presAssocID="{24EEF1D5-0154-C341-803A-EE19BBD866C3}" presName="parTrans" presStyleLbl="bgSibTrans2D1" presStyleIdx="2" presStyleCnt="7"/>
      <dgm:spPr/>
      <dgm:t>
        <a:bodyPr/>
        <a:lstStyle/>
        <a:p>
          <a:endParaRPr lang="en-US"/>
        </a:p>
      </dgm:t>
    </dgm:pt>
    <dgm:pt modelId="{2AC0AE92-7011-F342-AC9A-BACB4B71060E}" type="pres">
      <dgm:prSet presAssocID="{52F0BBAB-5B62-0E47-AB33-294432EE4279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53BBC9-7AF5-6646-B626-6EBA1DA1A706}" type="pres">
      <dgm:prSet presAssocID="{4F200038-2EC1-5C42-8DE1-5E924112B617}" presName="parTrans" presStyleLbl="bgSibTrans2D1" presStyleIdx="3" presStyleCnt="7"/>
      <dgm:spPr/>
      <dgm:t>
        <a:bodyPr/>
        <a:lstStyle/>
        <a:p>
          <a:endParaRPr lang="en-US"/>
        </a:p>
      </dgm:t>
    </dgm:pt>
    <dgm:pt modelId="{AAC05972-832F-5E46-B583-305863FDE0B9}" type="pres">
      <dgm:prSet presAssocID="{7E4C5517-A059-4D48-9E0E-B57A6B89C8B5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7B454D-7008-5149-A3A6-14BC3DAFFA25}" type="pres">
      <dgm:prSet presAssocID="{7C0A036F-F9AC-DF4F-BF72-9C8071BB3C3E}" presName="parTrans" presStyleLbl="bgSibTrans2D1" presStyleIdx="4" presStyleCnt="7"/>
      <dgm:spPr/>
      <dgm:t>
        <a:bodyPr/>
        <a:lstStyle/>
        <a:p>
          <a:endParaRPr lang="en-US"/>
        </a:p>
      </dgm:t>
    </dgm:pt>
    <dgm:pt modelId="{802CF2CC-6C70-964E-88B8-A0CDD4007FFE}" type="pres">
      <dgm:prSet presAssocID="{9E9DBE61-0F72-3643-BD23-F1364B5AE73F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AAB595-FFA7-3D4F-AA31-1622A7996818}" type="pres">
      <dgm:prSet presAssocID="{23A61541-5C48-8148-9F18-2C19F340A23F}" presName="parTrans" presStyleLbl="bgSibTrans2D1" presStyleIdx="5" presStyleCnt="7"/>
      <dgm:spPr/>
      <dgm:t>
        <a:bodyPr/>
        <a:lstStyle/>
        <a:p>
          <a:endParaRPr lang="en-US"/>
        </a:p>
      </dgm:t>
    </dgm:pt>
    <dgm:pt modelId="{5C8441E1-06BA-3A4C-8508-8FC983EFE1B2}" type="pres">
      <dgm:prSet presAssocID="{E88245FD-0F57-AF44-9B03-0BE3F6DDCD5B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7F37DB-AAEA-3644-838F-E8F4EAFBB9E7}" type="pres">
      <dgm:prSet presAssocID="{F6BC1DCC-E29D-FD44-8FDF-404C9ACF2A35}" presName="parTrans" presStyleLbl="bgSibTrans2D1" presStyleIdx="6" presStyleCnt="7"/>
      <dgm:spPr/>
      <dgm:t>
        <a:bodyPr/>
        <a:lstStyle/>
        <a:p>
          <a:endParaRPr lang="en-US"/>
        </a:p>
      </dgm:t>
    </dgm:pt>
    <dgm:pt modelId="{4BDDB321-04EA-8F41-A702-3BEAF61E7E4A}" type="pres">
      <dgm:prSet presAssocID="{8C053436-3723-644A-84F0-7DD2D5472ED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81CC50-C84B-E447-8C21-9EC84AF95874}" type="presOf" srcId="{16F3858E-14E7-5C48-959E-4ED341EEC7E1}" destId="{88F29B24-141F-3349-A65D-18E44E1B32F6}" srcOrd="0" destOrd="0" presId="urn:microsoft.com/office/officeart/2005/8/layout/radial4"/>
    <dgm:cxn modelId="{8A2867F7-1181-544F-B4CB-7C93EAF7501D}" type="presOf" srcId="{4F200038-2EC1-5C42-8DE1-5E924112B617}" destId="{0953BBC9-7AF5-6646-B626-6EBA1DA1A706}" srcOrd="0" destOrd="0" presId="urn:microsoft.com/office/officeart/2005/8/layout/radial4"/>
    <dgm:cxn modelId="{0B202956-2FEC-8840-A2E4-CBB265BE200C}" srcId="{AA87F0EC-0A23-1947-8EA8-531FFA082CB7}" destId="{857358D7-0C45-6741-9E70-C30D99C0DE60}" srcOrd="0" destOrd="0" parTransId="{4E8A1EA4-B193-5B42-B927-E5D4BFC057EF}" sibTransId="{D068DED8-87B5-054F-80BC-C7AF38D1F663}"/>
    <dgm:cxn modelId="{8F4BA236-0E64-5C4C-AD57-9EBF6C6015A5}" type="presOf" srcId="{9E9DBE61-0F72-3643-BD23-F1364B5AE73F}" destId="{802CF2CC-6C70-964E-88B8-A0CDD4007FFE}" srcOrd="0" destOrd="0" presId="urn:microsoft.com/office/officeart/2005/8/layout/radial4"/>
    <dgm:cxn modelId="{F568DA5D-3B9C-E947-9221-B7606A5C049E}" srcId="{857358D7-0C45-6741-9E70-C30D99C0DE60}" destId="{16F3858E-14E7-5C48-959E-4ED341EEC7E1}" srcOrd="0" destOrd="0" parTransId="{784F65F7-4854-AD40-806C-4B5D707562FF}" sibTransId="{13B939D0-6F57-2B40-B46B-38FD1A809884}"/>
    <dgm:cxn modelId="{15C57BBE-C79F-B840-82EF-8F94DF161BCB}" type="presOf" srcId="{784F65F7-4854-AD40-806C-4B5D707562FF}" destId="{0FC3A95D-E879-4F40-B20C-F25AB9A57C72}" srcOrd="0" destOrd="0" presId="urn:microsoft.com/office/officeart/2005/8/layout/radial4"/>
    <dgm:cxn modelId="{31DF92B9-EB14-3E48-A8EF-D3B634438A46}" type="presOf" srcId="{8C053436-3723-644A-84F0-7DD2D5472EDD}" destId="{4BDDB321-04EA-8F41-A702-3BEAF61E7E4A}" srcOrd="0" destOrd="0" presId="urn:microsoft.com/office/officeart/2005/8/layout/radial4"/>
    <dgm:cxn modelId="{C444739C-3C24-4B4A-8910-BCCDCEF9A796}" type="presOf" srcId="{7C0A036F-F9AC-DF4F-BF72-9C8071BB3C3E}" destId="{6B7B454D-7008-5149-A3A6-14BC3DAFFA25}" srcOrd="0" destOrd="0" presId="urn:microsoft.com/office/officeart/2005/8/layout/radial4"/>
    <dgm:cxn modelId="{760335E8-30FD-B24F-86E2-0C10A560FC7C}" type="presOf" srcId="{79207143-8A87-244A-8382-14E98688466B}" destId="{E6255CF2-C241-2847-B47C-D1583F06FB2D}" srcOrd="0" destOrd="0" presId="urn:microsoft.com/office/officeart/2005/8/layout/radial4"/>
    <dgm:cxn modelId="{E2BDDF88-AA3F-0545-9C7B-A4A91C772D58}" type="presOf" srcId="{52F0BBAB-5B62-0E47-AB33-294432EE4279}" destId="{2AC0AE92-7011-F342-AC9A-BACB4B71060E}" srcOrd="0" destOrd="0" presId="urn:microsoft.com/office/officeart/2005/8/layout/radial4"/>
    <dgm:cxn modelId="{BE367C93-1E2F-D946-8C18-9A10E4ADCE63}" srcId="{857358D7-0C45-6741-9E70-C30D99C0DE60}" destId="{E88245FD-0F57-AF44-9B03-0BE3F6DDCD5B}" srcOrd="5" destOrd="0" parTransId="{23A61541-5C48-8148-9F18-2C19F340A23F}" sibTransId="{04682A61-3653-A043-A2C8-EEFA0794E557}"/>
    <dgm:cxn modelId="{EA732CE1-B1A9-1544-BEB2-AE05396B88D2}" srcId="{857358D7-0C45-6741-9E70-C30D99C0DE60}" destId="{9E9DBE61-0F72-3643-BD23-F1364B5AE73F}" srcOrd="4" destOrd="0" parTransId="{7C0A036F-F9AC-DF4F-BF72-9C8071BB3C3E}" sibTransId="{E59702A7-FFF2-D742-B4D0-4F3BA61B7F74}"/>
    <dgm:cxn modelId="{1565F7EA-F552-6549-928B-659775C397CB}" type="presOf" srcId="{E88245FD-0F57-AF44-9B03-0BE3F6DDCD5B}" destId="{5C8441E1-06BA-3A4C-8508-8FC983EFE1B2}" srcOrd="0" destOrd="0" presId="urn:microsoft.com/office/officeart/2005/8/layout/radial4"/>
    <dgm:cxn modelId="{AB5D9B7E-F82F-3743-9437-5BD6A65D7F6B}" type="presOf" srcId="{F6BC1DCC-E29D-FD44-8FDF-404C9ACF2A35}" destId="{4D7F37DB-AAEA-3644-838F-E8F4EAFBB9E7}" srcOrd="0" destOrd="0" presId="urn:microsoft.com/office/officeart/2005/8/layout/radial4"/>
    <dgm:cxn modelId="{C77D5658-9D4E-C346-A2AF-2F38CEFBEE5C}" type="presOf" srcId="{7EB14979-064B-DD46-AAAC-7E18C5540CED}" destId="{DD63451C-1103-BD4D-A840-9A04325B4EAD}" srcOrd="0" destOrd="0" presId="urn:microsoft.com/office/officeart/2005/8/layout/radial4"/>
    <dgm:cxn modelId="{048596D7-4D20-5342-921D-4EC9F7CB34DA}" type="presOf" srcId="{24EEF1D5-0154-C341-803A-EE19BBD866C3}" destId="{B066725E-3F2C-674F-A0F2-13823DEF8A67}" srcOrd="0" destOrd="0" presId="urn:microsoft.com/office/officeart/2005/8/layout/radial4"/>
    <dgm:cxn modelId="{93A2B613-51E7-8745-A2B2-3E98D6CCF2BE}" srcId="{857358D7-0C45-6741-9E70-C30D99C0DE60}" destId="{8C053436-3723-644A-84F0-7DD2D5472EDD}" srcOrd="6" destOrd="0" parTransId="{F6BC1DCC-E29D-FD44-8FDF-404C9ACF2A35}" sibTransId="{5C4AB142-E4B1-D845-BA9E-A656A8448685}"/>
    <dgm:cxn modelId="{3C7AF4AC-412E-D245-8AD0-0826F01157E1}" srcId="{857358D7-0C45-6741-9E70-C30D99C0DE60}" destId="{7E4C5517-A059-4D48-9E0E-B57A6B89C8B5}" srcOrd="3" destOrd="0" parTransId="{4F200038-2EC1-5C42-8DE1-5E924112B617}" sibTransId="{6FBD5DBA-71C5-0E46-8F48-608CD4D0F863}"/>
    <dgm:cxn modelId="{11013CF5-C237-2143-B0E3-E56A80625BF2}" type="presOf" srcId="{23A61541-5C48-8148-9F18-2C19F340A23F}" destId="{26AAB595-FFA7-3D4F-AA31-1622A7996818}" srcOrd="0" destOrd="0" presId="urn:microsoft.com/office/officeart/2005/8/layout/radial4"/>
    <dgm:cxn modelId="{0FFE2FB5-0515-524D-8C4A-007D7B21AD05}" type="presOf" srcId="{857358D7-0C45-6741-9E70-C30D99C0DE60}" destId="{1DAC1046-28E7-C242-94BC-4E79CB16721E}" srcOrd="0" destOrd="0" presId="urn:microsoft.com/office/officeart/2005/8/layout/radial4"/>
    <dgm:cxn modelId="{4BEF19CD-5AFB-EF47-8D39-4A7CE0941C6D}" srcId="{857358D7-0C45-6741-9E70-C30D99C0DE60}" destId="{52F0BBAB-5B62-0E47-AB33-294432EE4279}" srcOrd="2" destOrd="0" parTransId="{24EEF1D5-0154-C341-803A-EE19BBD866C3}" sibTransId="{BD7A4747-FF3B-6D42-BD5B-3BFA60F4714B}"/>
    <dgm:cxn modelId="{557C1965-0B87-9141-AFE6-04DB2CED4787}" type="presOf" srcId="{7E4C5517-A059-4D48-9E0E-B57A6B89C8B5}" destId="{AAC05972-832F-5E46-B583-305863FDE0B9}" srcOrd="0" destOrd="0" presId="urn:microsoft.com/office/officeart/2005/8/layout/radial4"/>
    <dgm:cxn modelId="{0658E973-FA0E-9145-9539-1D859D9C597E}" type="presOf" srcId="{AA87F0EC-0A23-1947-8EA8-531FFA082CB7}" destId="{95C8E00B-08CE-D24C-A026-2D2482AF04D7}" srcOrd="0" destOrd="0" presId="urn:microsoft.com/office/officeart/2005/8/layout/radial4"/>
    <dgm:cxn modelId="{E383D09F-A783-1B4C-A776-2FE24D6219CA}" srcId="{857358D7-0C45-6741-9E70-C30D99C0DE60}" destId="{7EB14979-064B-DD46-AAAC-7E18C5540CED}" srcOrd="1" destOrd="0" parTransId="{79207143-8A87-244A-8382-14E98688466B}" sibTransId="{CFDEA410-0C14-1247-964D-EFDA6F9074F7}"/>
    <dgm:cxn modelId="{91958907-B839-704A-BB69-2070E459EE54}" type="presParOf" srcId="{95C8E00B-08CE-D24C-A026-2D2482AF04D7}" destId="{1DAC1046-28E7-C242-94BC-4E79CB16721E}" srcOrd="0" destOrd="0" presId="urn:microsoft.com/office/officeart/2005/8/layout/radial4"/>
    <dgm:cxn modelId="{5620B848-FC06-214D-AC46-7FA8A658B26A}" type="presParOf" srcId="{95C8E00B-08CE-D24C-A026-2D2482AF04D7}" destId="{0FC3A95D-E879-4F40-B20C-F25AB9A57C72}" srcOrd="1" destOrd="0" presId="urn:microsoft.com/office/officeart/2005/8/layout/radial4"/>
    <dgm:cxn modelId="{C2362DA8-7AB2-364F-B51B-3D0F03580D8A}" type="presParOf" srcId="{95C8E00B-08CE-D24C-A026-2D2482AF04D7}" destId="{88F29B24-141F-3349-A65D-18E44E1B32F6}" srcOrd="2" destOrd="0" presId="urn:microsoft.com/office/officeart/2005/8/layout/radial4"/>
    <dgm:cxn modelId="{85133B00-0EA3-CE4A-825E-B11350C98F7D}" type="presParOf" srcId="{95C8E00B-08CE-D24C-A026-2D2482AF04D7}" destId="{E6255CF2-C241-2847-B47C-D1583F06FB2D}" srcOrd="3" destOrd="0" presId="urn:microsoft.com/office/officeart/2005/8/layout/radial4"/>
    <dgm:cxn modelId="{A3A45A1E-F061-3344-A3AD-FA17BE559D02}" type="presParOf" srcId="{95C8E00B-08CE-D24C-A026-2D2482AF04D7}" destId="{DD63451C-1103-BD4D-A840-9A04325B4EAD}" srcOrd="4" destOrd="0" presId="urn:microsoft.com/office/officeart/2005/8/layout/radial4"/>
    <dgm:cxn modelId="{96725FE4-806A-0E4A-92B9-F9FC0A8DB088}" type="presParOf" srcId="{95C8E00B-08CE-D24C-A026-2D2482AF04D7}" destId="{B066725E-3F2C-674F-A0F2-13823DEF8A67}" srcOrd="5" destOrd="0" presId="urn:microsoft.com/office/officeart/2005/8/layout/radial4"/>
    <dgm:cxn modelId="{4015D427-D45E-6F45-B215-6EDB1D19BCF3}" type="presParOf" srcId="{95C8E00B-08CE-D24C-A026-2D2482AF04D7}" destId="{2AC0AE92-7011-F342-AC9A-BACB4B71060E}" srcOrd="6" destOrd="0" presId="urn:microsoft.com/office/officeart/2005/8/layout/radial4"/>
    <dgm:cxn modelId="{E3F45372-2CA9-864E-BDD3-22B787FF825F}" type="presParOf" srcId="{95C8E00B-08CE-D24C-A026-2D2482AF04D7}" destId="{0953BBC9-7AF5-6646-B626-6EBA1DA1A706}" srcOrd="7" destOrd="0" presId="urn:microsoft.com/office/officeart/2005/8/layout/radial4"/>
    <dgm:cxn modelId="{9E05E39D-4736-BF40-BB97-4C15B5BB10D8}" type="presParOf" srcId="{95C8E00B-08CE-D24C-A026-2D2482AF04D7}" destId="{AAC05972-832F-5E46-B583-305863FDE0B9}" srcOrd="8" destOrd="0" presId="urn:microsoft.com/office/officeart/2005/8/layout/radial4"/>
    <dgm:cxn modelId="{8BD01172-692E-F64B-B0A4-D74A94C0F95E}" type="presParOf" srcId="{95C8E00B-08CE-D24C-A026-2D2482AF04D7}" destId="{6B7B454D-7008-5149-A3A6-14BC3DAFFA25}" srcOrd="9" destOrd="0" presId="urn:microsoft.com/office/officeart/2005/8/layout/radial4"/>
    <dgm:cxn modelId="{6E47B4F4-CC83-B94A-955B-D55C1D8967A0}" type="presParOf" srcId="{95C8E00B-08CE-D24C-A026-2D2482AF04D7}" destId="{802CF2CC-6C70-964E-88B8-A0CDD4007FFE}" srcOrd="10" destOrd="0" presId="urn:microsoft.com/office/officeart/2005/8/layout/radial4"/>
    <dgm:cxn modelId="{06162043-7A71-8249-AEB5-DC8F1DFDD5F0}" type="presParOf" srcId="{95C8E00B-08CE-D24C-A026-2D2482AF04D7}" destId="{26AAB595-FFA7-3D4F-AA31-1622A7996818}" srcOrd="11" destOrd="0" presId="urn:microsoft.com/office/officeart/2005/8/layout/radial4"/>
    <dgm:cxn modelId="{32B946F0-417E-694A-8DF5-9465186AD336}" type="presParOf" srcId="{95C8E00B-08CE-D24C-A026-2D2482AF04D7}" destId="{5C8441E1-06BA-3A4C-8508-8FC983EFE1B2}" srcOrd="12" destOrd="0" presId="urn:microsoft.com/office/officeart/2005/8/layout/radial4"/>
    <dgm:cxn modelId="{3A34B73F-38FD-374B-B427-CB905244C33B}" type="presParOf" srcId="{95C8E00B-08CE-D24C-A026-2D2482AF04D7}" destId="{4D7F37DB-AAEA-3644-838F-E8F4EAFBB9E7}" srcOrd="13" destOrd="0" presId="urn:microsoft.com/office/officeart/2005/8/layout/radial4"/>
    <dgm:cxn modelId="{9A210D67-1C1C-3844-8EBF-63ADBD2FAFB8}" type="presParOf" srcId="{95C8E00B-08CE-D24C-A026-2D2482AF04D7}" destId="{4BDDB321-04EA-8F41-A702-3BEAF61E7E4A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9B1B0E-1E77-E342-BCF4-18FDEDD3970A}" type="doc">
      <dgm:prSet loTypeId="urn:microsoft.com/office/officeart/2005/8/layout/vList5" loCatId="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807400D-D43B-2A42-8359-D70EE6FB3A20}">
      <dgm:prSet phldrT="[Text]"/>
      <dgm:spPr/>
      <dgm:t>
        <a:bodyPr/>
        <a:lstStyle/>
        <a:p>
          <a:r>
            <a:rPr lang="en-US" dirty="0" smtClean="0"/>
            <a:t>Trust based business</a:t>
          </a:r>
          <a:endParaRPr lang="en-US" dirty="0"/>
        </a:p>
      </dgm:t>
    </dgm:pt>
    <dgm:pt modelId="{94054C1A-870D-1F4D-979C-5C6927DF58D9}" type="parTrans" cxnId="{E1C8FA70-DAD6-4842-AE26-59867DD938FF}">
      <dgm:prSet/>
      <dgm:spPr/>
      <dgm:t>
        <a:bodyPr/>
        <a:lstStyle/>
        <a:p>
          <a:endParaRPr lang="en-US"/>
        </a:p>
      </dgm:t>
    </dgm:pt>
    <dgm:pt modelId="{05175D49-8DE4-974C-8A0E-AA29E74A3D78}" type="sibTrans" cxnId="{E1C8FA70-DAD6-4842-AE26-59867DD938FF}">
      <dgm:prSet/>
      <dgm:spPr/>
      <dgm:t>
        <a:bodyPr/>
        <a:lstStyle/>
        <a:p>
          <a:endParaRPr lang="en-US"/>
        </a:p>
      </dgm:t>
    </dgm:pt>
    <dgm:pt modelId="{AA075F93-6E25-6D46-84DE-B53E11E6DF9A}">
      <dgm:prSet phldrT="[Text]"/>
      <dgm:spPr/>
      <dgm:t>
        <a:bodyPr/>
        <a:lstStyle/>
        <a:p>
          <a:r>
            <a:rPr lang="en-US" dirty="0" smtClean="0"/>
            <a:t>Integrity</a:t>
          </a:r>
          <a:endParaRPr lang="en-US" dirty="0"/>
        </a:p>
      </dgm:t>
    </dgm:pt>
    <dgm:pt modelId="{5265430D-20C6-0443-9942-0C7C09BEB7BF}" type="parTrans" cxnId="{A35F3097-5BD0-0C4B-BB58-8B9B2575BF34}">
      <dgm:prSet/>
      <dgm:spPr/>
      <dgm:t>
        <a:bodyPr/>
        <a:lstStyle/>
        <a:p>
          <a:endParaRPr lang="en-US"/>
        </a:p>
      </dgm:t>
    </dgm:pt>
    <dgm:pt modelId="{547AE326-9D9C-D145-99B0-BEDCC061882F}" type="sibTrans" cxnId="{A35F3097-5BD0-0C4B-BB58-8B9B2575BF34}">
      <dgm:prSet/>
      <dgm:spPr/>
      <dgm:t>
        <a:bodyPr/>
        <a:lstStyle/>
        <a:p>
          <a:endParaRPr lang="en-US"/>
        </a:p>
      </dgm:t>
    </dgm:pt>
    <dgm:pt modelId="{04F716D5-CF5E-CF43-8DE6-D5075EC27441}">
      <dgm:prSet phldrT="[Text]"/>
      <dgm:spPr/>
      <dgm:t>
        <a:bodyPr/>
        <a:lstStyle/>
        <a:p>
          <a:r>
            <a:rPr lang="en-US" dirty="0" smtClean="0"/>
            <a:t>Competence</a:t>
          </a:r>
          <a:endParaRPr lang="en-US" dirty="0"/>
        </a:p>
      </dgm:t>
    </dgm:pt>
    <dgm:pt modelId="{76E91C0C-B1D9-4D48-B4D8-BD6C3BBEBA4F}" type="parTrans" cxnId="{C5CD5250-3B26-3348-82F7-B3902F7E9538}">
      <dgm:prSet/>
      <dgm:spPr/>
      <dgm:t>
        <a:bodyPr/>
        <a:lstStyle/>
        <a:p>
          <a:endParaRPr lang="en-US"/>
        </a:p>
      </dgm:t>
    </dgm:pt>
    <dgm:pt modelId="{9D0AEA5A-8166-6144-A2CC-629C8E334605}" type="sibTrans" cxnId="{C5CD5250-3B26-3348-82F7-B3902F7E9538}">
      <dgm:prSet/>
      <dgm:spPr/>
      <dgm:t>
        <a:bodyPr/>
        <a:lstStyle/>
        <a:p>
          <a:endParaRPr lang="en-US"/>
        </a:p>
      </dgm:t>
    </dgm:pt>
    <dgm:pt modelId="{26668110-C7E1-C447-81B1-6D99F64F6C36}">
      <dgm:prSet phldrT="[Text]"/>
      <dgm:spPr/>
      <dgm:t>
        <a:bodyPr/>
        <a:lstStyle/>
        <a:p>
          <a:r>
            <a:rPr lang="en-US" dirty="0" smtClean="0"/>
            <a:t>Adaptability to change</a:t>
          </a:r>
          <a:endParaRPr lang="en-US" dirty="0"/>
        </a:p>
      </dgm:t>
    </dgm:pt>
    <dgm:pt modelId="{F18E5A83-CD78-1049-A60B-0B0F970C0D4E}" type="parTrans" cxnId="{3F629BBD-2477-6C45-A8E2-F873A2EE52D2}">
      <dgm:prSet/>
      <dgm:spPr/>
      <dgm:t>
        <a:bodyPr/>
        <a:lstStyle/>
        <a:p>
          <a:endParaRPr lang="en-US"/>
        </a:p>
      </dgm:t>
    </dgm:pt>
    <dgm:pt modelId="{85B872D7-3332-3345-A73B-9300ED5B6705}" type="sibTrans" cxnId="{3F629BBD-2477-6C45-A8E2-F873A2EE52D2}">
      <dgm:prSet/>
      <dgm:spPr/>
      <dgm:t>
        <a:bodyPr/>
        <a:lstStyle/>
        <a:p>
          <a:endParaRPr lang="en-US"/>
        </a:p>
      </dgm:t>
    </dgm:pt>
    <dgm:pt modelId="{A0DCD9FD-441C-5849-B859-0FC35091A9B8}">
      <dgm:prSet phldrT="[Text]"/>
      <dgm:spPr/>
      <dgm:t>
        <a:bodyPr/>
        <a:lstStyle/>
        <a:p>
          <a:r>
            <a:rPr lang="en-US" dirty="0" smtClean="0"/>
            <a:t>Technological</a:t>
          </a:r>
          <a:endParaRPr lang="en-US" dirty="0"/>
        </a:p>
      </dgm:t>
    </dgm:pt>
    <dgm:pt modelId="{F0DC59DD-CB57-2142-BF22-D3635589744F}" type="parTrans" cxnId="{0A2CE132-D5D8-EC4A-8BF1-AF3A6E912A8F}">
      <dgm:prSet/>
      <dgm:spPr/>
      <dgm:t>
        <a:bodyPr/>
        <a:lstStyle/>
        <a:p>
          <a:endParaRPr lang="en-US"/>
        </a:p>
      </dgm:t>
    </dgm:pt>
    <dgm:pt modelId="{4D9F59AE-41A1-504B-A195-D557B91C5A43}" type="sibTrans" cxnId="{0A2CE132-D5D8-EC4A-8BF1-AF3A6E912A8F}">
      <dgm:prSet/>
      <dgm:spPr/>
      <dgm:t>
        <a:bodyPr/>
        <a:lstStyle/>
        <a:p>
          <a:endParaRPr lang="en-US"/>
        </a:p>
      </dgm:t>
    </dgm:pt>
    <dgm:pt modelId="{DD3EE0EC-7F21-B649-9191-0FD891BB8A33}">
      <dgm:prSet phldrT="[Text]"/>
      <dgm:spPr/>
      <dgm:t>
        <a:bodyPr/>
        <a:lstStyle/>
        <a:p>
          <a:r>
            <a:rPr lang="en-US" dirty="0" smtClean="0"/>
            <a:t>Product and operational</a:t>
          </a:r>
          <a:endParaRPr lang="en-US" dirty="0"/>
        </a:p>
      </dgm:t>
    </dgm:pt>
    <dgm:pt modelId="{C518E352-F58A-7B4B-A7D6-35ECA597DDC7}" type="parTrans" cxnId="{355C3477-86CC-4140-8FA5-1F9DAF36DB39}">
      <dgm:prSet/>
      <dgm:spPr/>
      <dgm:t>
        <a:bodyPr/>
        <a:lstStyle/>
        <a:p>
          <a:endParaRPr lang="en-US"/>
        </a:p>
      </dgm:t>
    </dgm:pt>
    <dgm:pt modelId="{8CC4A9FD-0433-F04D-85B7-1391DFBA0060}" type="sibTrans" cxnId="{355C3477-86CC-4140-8FA5-1F9DAF36DB39}">
      <dgm:prSet/>
      <dgm:spPr/>
      <dgm:t>
        <a:bodyPr/>
        <a:lstStyle/>
        <a:p>
          <a:endParaRPr lang="en-US"/>
        </a:p>
      </dgm:t>
    </dgm:pt>
    <dgm:pt modelId="{6B313BB3-A61D-F842-BC9B-2ADB1C1FA306}">
      <dgm:prSet phldrT="[Text]"/>
      <dgm:spPr/>
      <dgm:t>
        <a:bodyPr/>
        <a:lstStyle/>
        <a:p>
          <a:r>
            <a:rPr lang="en-US" dirty="0" smtClean="0"/>
            <a:t>People business</a:t>
          </a:r>
          <a:endParaRPr lang="en-US" dirty="0"/>
        </a:p>
      </dgm:t>
    </dgm:pt>
    <dgm:pt modelId="{9D548B62-35B3-B94E-ADA0-BFACC6458C57}" type="parTrans" cxnId="{CDE05C43-AFE6-CA4F-9A38-31E4E8F34478}">
      <dgm:prSet/>
      <dgm:spPr/>
      <dgm:t>
        <a:bodyPr/>
        <a:lstStyle/>
        <a:p>
          <a:endParaRPr lang="en-US"/>
        </a:p>
      </dgm:t>
    </dgm:pt>
    <dgm:pt modelId="{F45D92BA-823F-584E-932A-ECD844284C0C}" type="sibTrans" cxnId="{CDE05C43-AFE6-CA4F-9A38-31E4E8F34478}">
      <dgm:prSet/>
      <dgm:spPr/>
      <dgm:t>
        <a:bodyPr/>
        <a:lstStyle/>
        <a:p>
          <a:endParaRPr lang="en-US"/>
        </a:p>
      </dgm:t>
    </dgm:pt>
    <dgm:pt modelId="{3C932285-DC00-DF48-B657-3133B96B37F7}">
      <dgm:prSet phldrT="[Text]"/>
      <dgm:spPr/>
      <dgm:t>
        <a:bodyPr/>
        <a:lstStyle/>
        <a:p>
          <a:r>
            <a:rPr lang="en-US" dirty="0" smtClean="0"/>
            <a:t>Emotional quotient</a:t>
          </a:r>
          <a:endParaRPr lang="en-US" dirty="0"/>
        </a:p>
      </dgm:t>
    </dgm:pt>
    <dgm:pt modelId="{B86BB0B0-1F65-7E4B-A62E-CBDF8F4CB929}" type="parTrans" cxnId="{50818CD4-3F22-704E-BE64-BBC1155ABEEC}">
      <dgm:prSet/>
      <dgm:spPr/>
      <dgm:t>
        <a:bodyPr/>
        <a:lstStyle/>
        <a:p>
          <a:endParaRPr lang="en-US"/>
        </a:p>
      </dgm:t>
    </dgm:pt>
    <dgm:pt modelId="{090D2BC4-510D-6849-9D2F-30D5E401ED23}" type="sibTrans" cxnId="{50818CD4-3F22-704E-BE64-BBC1155ABEEC}">
      <dgm:prSet/>
      <dgm:spPr/>
      <dgm:t>
        <a:bodyPr/>
        <a:lstStyle/>
        <a:p>
          <a:endParaRPr lang="en-US"/>
        </a:p>
      </dgm:t>
    </dgm:pt>
    <dgm:pt modelId="{53999709-DDEE-6C4D-8E9B-2BBBA148E294}">
      <dgm:prSet phldrT="[Text]"/>
      <dgm:spPr/>
      <dgm:t>
        <a:bodyPr/>
        <a:lstStyle/>
        <a:p>
          <a:r>
            <a:rPr lang="en-US" dirty="0" smtClean="0"/>
            <a:t>Get the new, take care of the old</a:t>
          </a:r>
          <a:endParaRPr lang="en-US" dirty="0"/>
        </a:p>
      </dgm:t>
    </dgm:pt>
    <dgm:pt modelId="{2FCE40B4-69D7-3F4F-8AF9-D372C9275A88}" type="parTrans" cxnId="{16F45AF0-CCE8-824B-B98C-ED754534FB96}">
      <dgm:prSet/>
      <dgm:spPr/>
      <dgm:t>
        <a:bodyPr/>
        <a:lstStyle/>
        <a:p>
          <a:endParaRPr lang="en-US"/>
        </a:p>
      </dgm:t>
    </dgm:pt>
    <dgm:pt modelId="{D3417446-8C07-D94F-B4DA-59866E35800A}" type="sibTrans" cxnId="{16F45AF0-CCE8-824B-B98C-ED754534FB96}">
      <dgm:prSet/>
      <dgm:spPr/>
      <dgm:t>
        <a:bodyPr/>
        <a:lstStyle/>
        <a:p>
          <a:endParaRPr lang="en-US"/>
        </a:p>
      </dgm:t>
    </dgm:pt>
    <dgm:pt modelId="{94D16DB0-EF43-9946-AD7E-8961DA73496B}">
      <dgm:prSet phldrT="[Text]"/>
      <dgm:spPr/>
      <dgm:t>
        <a:bodyPr/>
        <a:lstStyle/>
        <a:p>
          <a:r>
            <a:rPr lang="en-US" dirty="0" smtClean="0"/>
            <a:t>Regulatory</a:t>
          </a:r>
          <a:endParaRPr lang="en-US" dirty="0"/>
        </a:p>
      </dgm:t>
    </dgm:pt>
    <dgm:pt modelId="{5BF664D0-9451-E44D-96C6-9EB77775574D}" type="parTrans" cxnId="{2943BB94-3142-EF4C-9845-0DEE8929D82F}">
      <dgm:prSet/>
      <dgm:spPr/>
      <dgm:t>
        <a:bodyPr/>
        <a:lstStyle/>
        <a:p>
          <a:endParaRPr lang="en-US"/>
        </a:p>
      </dgm:t>
    </dgm:pt>
    <dgm:pt modelId="{DB00E3C3-9593-0A45-A49D-52E086F3E009}" type="sibTrans" cxnId="{2943BB94-3142-EF4C-9845-0DEE8929D82F}">
      <dgm:prSet/>
      <dgm:spPr/>
      <dgm:t>
        <a:bodyPr/>
        <a:lstStyle/>
        <a:p>
          <a:endParaRPr lang="en-US"/>
        </a:p>
      </dgm:t>
    </dgm:pt>
    <dgm:pt modelId="{0736592E-BBC8-7B4D-8093-E2F82CF4183A}" type="pres">
      <dgm:prSet presAssocID="{689B1B0E-1E77-E342-BCF4-18FDEDD397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A5219A-B44F-9045-9A75-802E476AE7F8}" type="pres">
      <dgm:prSet presAssocID="{4807400D-D43B-2A42-8359-D70EE6FB3A20}" presName="linNode" presStyleCnt="0"/>
      <dgm:spPr/>
    </dgm:pt>
    <dgm:pt modelId="{D5875F5B-8CCE-A340-B516-CCDA32360987}" type="pres">
      <dgm:prSet presAssocID="{4807400D-D43B-2A42-8359-D70EE6FB3A2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A9F94B-B5E2-EC49-9183-7EFC2142DFC3}" type="pres">
      <dgm:prSet presAssocID="{4807400D-D43B-2A42-8359-D70EE6FB3A2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9FD11B-3A43-404D-A549-10D334391288}" type="pres">
      <dgm:prSet presAssocID="{05175D49-8DE4-974C-8A0E-AA29E74A3D78}" presName="sp" presStyleCnt="0"/>
      <dgm:spPr/>
    </dgm:pt>
    <dgm:pt modelId="{CD67463B-D601-614D-BEA3-A8F16F193B27}" type="pres">
      <dgm:prSet presAssocID="{26668110-C7E1-C447-81B1-6D99F64F6C36}" presName="linNode" presStyleCnt="0"/>
      <dgm:spPr/>
    </dgm:pt>
    <dgm:pt modelId="{CF41D078-7917-CF4A-A560-6CF596CB644F}" type="pres">
      <dgm:prSet presAssocID="{26668110-C7E1-C447-81B1-6D99F64F6C3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873C49-205D-EE4C-B1AA-1B76F7233CA5}" type="pres">
      <dgm:prSet presAssocID="{26668110-C7E1-C447-81B1-6D99F64F6C3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CF8ED1-792C-314C-BDDC-48D48976D0D5}" type="pres">
      <dgm:prSet presAssocID="{85B872D7-3332-3345-A73B-9300ED5B6705}" presName="sp" presStyleCnt="0"/>
      <dgm:spPr/>
    </dgm:pt>
    <dgm:pt modelId="{92C12196-A86F-FD48-9D35-D177061E6D97}" type="pres">
      <dgm:prSet presAssocID="{6B313BB3-A61D-F842-BC9B-2ADB1C1FA306}" presName="linNode" presStyleCnt="0"/>
      <dgm:spPr/>
    </dgm:pt>
    <dgm:pt modelId="{99909523-0AA1-AB42-BF87-2D137C7E17BE}" type="pres">
      <dgm:prSet presAssocID="{6B313BB3-A61D-F842-BC9B-2ADB1C1FA30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04B56D-213B-8449-9B29-E54AA4AAAA5E}" type="pres">
      <dgm:prSet presAssocID="{6B313BB3-A61D-F842-BC9B-2ADB1C1FA30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F45AF0-CCE8-824B-B98C-ED754534FB96}" srcId="{6B313BB3-A61D-F842-BC9B-2ADB1C1FA306}" destId="{53999709-DDEE-6C4D-8E9B-2BBBA148E294}" srcOrd="1" destOrd="0" parTransId="{2FCE40B4-69D7-3F4F-8AF9-D372C9275A88}" sibTransId="{D3417446-8C07-D94F-B4DA-59866E35800A}"/>
    <dgm:cxn modelId="{946B5B4E-C7E9-3E4E-A43C-50D9A7E62C55}" type="presOf" srcId="{6B313BB3-A61D-F842-BC9B-2ADB1C1FA306}" destId="{99909523-0AA1-AB42-BF87-2D137C7E17BE}" srcOrd="0" destOrd="0" presId="urn:microsoft.com/office/officeart/2005/8/layout/vList5"/>
    <dgm:cxn modelId="{355C3477-86CC-4140-8FA5-1F9DAF36DB39}" srcId="{26668110-C7E1-C447-81B1-6D99F64F6C36}" destId="{DD3EE0EC-7F21-B649-9191-0FD891BB8A33}" srcOrd="1" destOrd="0" parTransId="{C518E352-F58A-7B4B-A7D6-35ECA597DDC7}" sibTransId="{8CC4A9FD-0433-F04D-85B7-1391DFBA0060}"/>
    <dgm:cxn modelId="{1DED1C74-C59A-1E4E-9974-8B126218EC08}" type="presOf" srcId="{DD3EE0EC-7F21-B649-9191-0FD891BB8A33}" destId="{2B873C49-205D-EE4C-B1AA-1B76F7233CA5}" srcOrd="0" destOrd="1" presId="urn:microsoft.com/office/officeart/2005/8/layout/vList5"/>
    <dgm:cxn modelId="{FCEBD158-74D7-5042-857F-2A035858BE53}" type="presOf" srcId="{94D16DB0-EF43-9946-AD7E-8961DA73496B}" destId="{2B873C49-205D-EE4C-B1AA-1B76F7233CA5}" srcOrd="0" destOrd="2" presId="urn:microsoft.com/office/officeart/2005/8/layout/vList5"/>
    <dgm:cxn modelId="{D2558A26-5BCE-C048-B333-B1814E2D791E}" type="presOf" srcId="{3C932285-DC00-DF48-B657-3133B96B37F7}" destId="{0504B56D-213B-8449-9B29-E54AA4AAAA5E}" srcOrd="0" destOrd="0" presId="urn:microsoft.com/office/officeart/2005/8/layout/vList5"/>
    <dgm:cxn modelId="{2943BB94-3142-EF4C-9845-0DEE8929D82F}" srcId="{26668110-C7E1-C447-81B1-6D99F64F6C36}" destId="{94D16DB0-EF43-9946-AD7E-8961DA73496B}" srcOrd="2" destOrd="0" parTransId="{5BF664D0-9451-E44D-96C6-9EB77775574D}" sibTransId="{DB00E3C3-9593-0A45-A49D-52E086F3E009}"/>
    <dgm:cxn modelId="{C5CD5250-3B26-3348-82F7-B3902F7E9538}" srcId="{4807400D-D43B-2A42-8359-D70EE6FB3A20}" destId="{04F716D5-CF5E-CF43-8DE6-D5075EC27441}" srcOrd="1" destOrd="0" parTransId="{76E91C0C-B1D9-4D48-B4D8-BD6C3BBEBA4F}" sibTransId="{9D0AEA5A-8166-6144-A2CC-629C8E334605}"/>
    <dgm:cxn modelId="{C2CBCB08-A270-294C-BDF0-C61BC11AE9C5}" type="presOf" srcId="{A0DCD9FD-441C-5849-B859-0FC35091A9B8}" destId="{2B873C49-205D-EE4C-B1AA-1B76F7233CA5}" srcOrd="0" destOrd="0" presId="urn:microsoft.com/office/officeart/2005/8/layout/vList5"/>
    <dgm:cxn modelId="{50818CD4-3F22-704E-BE64-BBC1155ABEEC}" srcId="{6B313BB3-A61D-F842-BC9B-2ADB1C1FA306}" destId="{3C932285-DC00-DF48-B657-3133B96B37F7}" srcOrd="0" destOrd="0" parTransId="{B86BB0B0-1F65-7E4B-A62E-CBDF8F4CB929}" sibTransId="{090D2BC4-510D-6849-9D2F-30D5E401ED23}"/>
    <dgm:cxn modelId="{D87D0337-39F9-8940-9F10-F8E3CDE1AEA6}" type="presOf" srcId="{26668110-C7E1-C447-81B1-6D99F64F6C36}" destId="{CF41D078-7917-CF4A-A560-6CF596CB644F}" srcOrd="0" destOrd="0" presId="urn:microsoft.com/office/officeart/2005/8/layout/vList5"/>
    <dgm:cxn modelId="{3F629BBD-2477-6C45-A8E2-F873A2EE52D2}" srcId="{689B1B0E-1E77-E342-BCF4-18FDEDD3970A}" destId="{26668110-C7E1-C447-81B1-6D99F64F6C36}" srcOrd="1" destOrd="0" parTransId="{F18E5A83-CD78-1049-A60B-0B0F970C0D4E}" sibTransId="{85B872D7-3332-3345-A73B-9300ED5B6705}"/>
    <dgm:cxn modelId="{B10CEF41-03DD-1E4E-A677-18A9CED9621C}" type="presOf" srcId="{4807400D-D43B-2A42-8359-D70EE6FB3A20}" destId="{D5875F5B-8CCE-A340-B516-CCDA32360987}" srcOrd="0" destOrd="0" presId="urn:microsoft.com/office/officeart/2005/8/layout/vList5"/>
    <dgm:cxn modelId="{BF8F7A41-05CD-734B-9ABA-3A29AC088DAF}" type="presOf" srcId="{04F716D5-CF5E-CF43-8DE6-D5075EC27441}" destId="{0CA9F94B-B5E2-EC49-9183-7EFC2142DFC3}" srcOrd="0" destOrd="1" presId="urn:microsoft.com/office/officeart/2005/8/layout/vList5"/>
    <dgm:cxn modelId="{E1C8FA70-DAD6-4842-AE26-59867DD938FF}" srcId="{689B1B0E-1E77-E342-BCF4-18FDEDD3970A}" destId="{4807400D-D43B-2A42-8359-D70EE6FB3A20}" srcOrd="0" destOrd="0" parTransId="{94054C1A-870D-1F4D-979C-5C6927DF58D9}" sibTransId="{05175D49-8DE4-974C-8A0E-AA29E74A3D78}"/>
    <dgm:cxn modelId="{53A06FED-217D-6046-BEB8-2078378AC7E2}" type="presOf" srcId="{53999709-DDEE-6C4D-8E9B-2BBBA148E294}" destId="{0504B56D-213B-8449-9B29-E54AA4AAAA5E}" srcOrd="0" destOrd="1" presId="urn:microsoft.com/office/officeart/2005/8/layout/vList5"/>
    <dgm:cxn modelId="{A35F3097-5BD0-0C4B-BB58-8B9B2575BF34}" srcId="{4807400D-D43B-2A42-8359-D70EE6FB3A20}" destId="{AA075F93-6E25-6D46-84DE-B53E11E6DF9A}" srcOrd="0" destOrd="0" parTransId="{5265430D-20C6-0443-9942-0C7C09BEB7BF}" sibTransId="{547AE326-9D9C-D145-99B0-BEDCC061882F}"/>
    <dgm:cxn modelId="{0689C38C-CD1C-7C41-8572-FAF34933AF8A}" type="presOf" srcId="{689B1B0E-1E77-E342-BCF4-18FDEDD3970A}" destId="{0736592E-BBC8-7B4D-8093-E2F82CF4183A}" srcOrd="0" destOrd="0" presId="urn:microsoft.com/office/officeart/2005/8/layout/vList5"/>
    <dgm:cxn modelId="{80422B9A-3988-8445-8BC6-95D201482845}" type="presOf" srcId="{AA075F93-6E25-6D46-84DE-B53E11E6DF9A}" destId="{0CA9F94B-B5E2-EC49-9183-7EFC2142DFC3}" srcOrd="0" destOrd="0" presId="urn:microsoft.com/office/officeart/2005/8/layout/vList5"/>
    <dgm:cxn modelId="{0A2CE132-D5D8-EC4A-8BF1-AF3A6E912A8F}" srcId="{26668110-C7E1-C447-81B1-6D99F64F6C36}" destId="{A0DCD9FD-441C-5849-B859-0FC35091A9B8}" srcOrd="0" destOrd="0" parTransId="{F0DC59DD-CB57-2142-BF22-D3635589744F}" sibTransId="{4D9F59AE-41A1-504B-A195-D557B91C5A43}"/>
    <dgm:cxn modelId="{CDE05C43-AFE6-CA4F-9A38-31E4E8F34478}" srcId="{689B1B0E-1E77-E342-BCF4-18FDEDD3970A}" destId="{6B313BB3-A61D-F842-BC9B-2ADB1C1FA306}" srcOrd="2" destOrd="0" parTransId="{9D548B62-35B3-B94E-ADA0-BFACC6458C57}" sibTransId="{F45D92BA-823F-584E-932A-ECD844284C0C}"/>
    <dgm:cxn modelId="{F7165D71-1B52-BB4A-A0F5-86A7CC9C9FAA}" type="presParOf" srcId="{0736592E-BBC8-7B4D-8093-E2F82CF4183A}" destId="{B4A5219A-B44F-9045-9A75-802E476AE7F8}" srcOrd="0" destOrd="0" presId="urn:microsoft.com/office/officeart/2005/8/layout/vList5"/>
    <dgm:cxn modelId="{9BAAB225-80A2-2941-B349-CDA588904B8E}" type="presParOf" srcId="{B4A5219A-B44F-9045-9A75-802E476AE7F8}" destId="{D5875F5B-8CCE-A340-B516-CCDA32360987}" srcOrd="0" destOrd="0" presId="urn:microsoft.com/office/officeart/2005/8/layout/vList5"/>
    <dgm:cxn modelId="{FF65E0DA-56B9-D244-A37F-16372A263A67}" type="presParOf" srcId="{B4A5219A-B44F-9045-9A75-802E476AE7F8}" destId="{0CA9F94B-B5E2-EC49-9183-7EFC2142DFC3}" srcOrd="1" destOrd="0" presId="urn:microsoft.com/office/officeart/2005/8/layout/vList5"/>
    <dgm:cxn modelId="{7F515D2B-73CB-7E4C-91FC-063BCEF0C1F7}" type="presParOf" srcId="{0736592E-BBC8-7B4D-8093-E2F82CF4183A}" destId="{959FD11B-3A43-404D-A549-10D334391288}" srcOrd="1" destOrd="0" presId="urn:microsoft.com/office/officeart/2005/8/layout/vList5"/>
    <dgm:cxn modelId="{00A70EEB-54BF-0B4E-BFFF-8DFD820B5C6C}" type="presParOf" srcId="{0736592E-BBC8-7B4D-8093-E2F82CF4183A}" destId="{CD67463B-D601-614D-BEA3-A8F16F193B27}" srcOrd="2" destOrd="0" presId="urn:microsoft.com/office/officeart/2005/8/layout/vList5"/>
    <dgm:cxn modelId="{AE4C8A4F-0FA3-DA4F-8664-AFCD88DF65F3}" type="presParOf" srcId="{CD67463B-D601-614D-BEA3-A8F16F193B27}" destId="{CF41D078-7917-CF4A-A560-6CF596CB644F}" srcOrd="0" destOrd="0" presId="urn:microsoft.com/office/officeart/2005/8/layout/vList5"/>
    <dgm:cxn modelId="{E92DA4C5-65B2-404B-BC9E-280B5B5121AE}" type="presParOf" srcId="{CD67463B-D601-614D-BEA3-A8F16F193B27}" destId="{2B873C49-205D-EE4C-B1AA-1B76F7233CA5}" srcOrd="1" destOrd="0" presId="urn:microsoft.com/office/officeart/2005/8/layout/vList5"/>
    <dgm:cxn modelId="{E8A498BA-CF84-0C4C-8CAF-ADA24A621A4D}" type="presParOf" srcId="{0736592E-BBC8-7B4D-8093-E2F82CF4183A}" destId="{90CF8ED1-792C-314C-BDDC-48D48976D0D5}" srcOrd="3" destOrd="0" presId="urn:microsoft.com/office/officeart/2005/8/layout/vList5"/>
    <dgm:cxn modelId="{B5A53821-5B57-4C4C-A624-3568FFCB3264}" type="presParOf" srcId="{0736592E-BBC8-7B4D-8093-E2F82CF4183A}" destId="{92C12196-A86F-FD48-9D35-D177061E6D97}" srcOrd="4" destOrd="0" presId="urn:microsoft.com/office/officeart/2005/8/layout/vList5"/>
    <dgm:cxn modelId="{FF32E837-7DDB-A245-952B-C250EF59C0FF}" type="presParOf" srcId="{92C12196-A86F-FD48-9D35-D177061E6D97}" destId="{99909523-0AA1-AB42-BF87-2D137C7E17BE}" srcOrd="0" destOrd="0" presId="urn:microsoft.com/office/officeart/2005/8/layout/vList5"/>
    <dgm:cxn modelId="{99DF0224-FB06-7749-965E-3748D013DDBB}" type="presParOf" srcId="{92C12196-A86F-FD48-9D35-D177061E6D97}" destId="{0504B56D-213B-8449-9B29-E54AA4AAAA5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076E02-2C7E-DC4D-88FE-B5FE9AE107AF}">
      <dsp:nvSpPr>
        <dsp:cNvPr id="0" name=""/>
        <dsp:cNvSpPr/>
      </dsp:nvSpPr>
      <dsp:spPr>
        <a:xfrm>
          <a:off x="0" y="0"/>
          <a:ext cx="6583680" cy="9957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Why?</a:t>
          </a:r>
          <a:endParaRPr lang="en-US" sz="4300" kern="1200" dirty="0"/>
        </a:p>
      </dsp:txBody>
      <dsp:txXfrm>
        <a:off x="29163" y="29163"/>
        <a:ext cx="5425092" cy="937385"/>
      </dsp:txXfrm>
    </dsp:sp>
    <dsp:sp modelId="{5B4B3FDD-BAD7-004D-8F56-8282537D2C7F}">
      <dsp:nvSpPr>
        <dsp:cNvPr id="0" name=""/>
        <dsp:cNvSpPr/>
      </dsp:nvSpPr>
      <dsp:spPr>
        <a:xfrm>
          <a:off x="551383" y="1176750"/>
          <a:ext cx="6583680" cy="9957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What?</a:t>
          </a:r>
          <a:endParaRPr lang="en-US" sz="4300" kern="1200" dirty="0"/>
        </a:p>
      </dsp:txBody>
      <dsp:txXfrm>
        <a:off x="580546" y="1205913"/>
        <a:ext cx="5326758" cy="937385"/>
      </dsp:txXfrm>
    </dsp:sp>
    <dsp:sp modelId="{0915C307-0042-F14F-9986-ECE845E5A1D1}">
      <dsp:nvSpPr>
        <dsp:cNvPr id="0" name=""/>
        <dsp:cNvSpPr/>
      </dsp:nvSpPr>
      <dsp:spPr>
        <a:xfrm>
          <a:off x="1094536" y="2353500"/>
          <a:ext cx="6583680" cy="99571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How?</a:t>
          </a:r>
          <a:endParaRPr lang="en-US" sz="4300" kern="1200" dirty="0"/>
        </a:p>
      </dsp:txBody>
      <dsp:txXfrm>
        <a:off x="1123699" y="2382663"/>
        <a:ext cx="5334987" cy="937385"/>
      </dsp:txXfrm>
    </dsp:sp>
    <dsp:sp modelId="{AA10DBB8-481C-B946-A37F-D1FF96901231}">
      <dsp:nvSpPr>
        <dsp:cNvPr id="0" name=""/>
        <dsp:cNvSpPr/>
      </dsp:nvSpPr>
      <dsp:spPr>
        <a:xfrm>
          <a:off x="1645920" y="3530251"/>
          <a:ext cx="6583680" cy="99571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When?</a:t>
          </a:r>
          <a:endParaRPr lang="en-US" sz="4300" kern="1200" dirty="0"/>
        </a:p>
      </dsp:txBody>
      <dsp:txXfrm>
        <a:off x="1675083" y="3559414"/>
        <a:ext cx="5326758" cy="937385"/>
      </dsp:txXfrm>
    </dsp:sp>
    <dsp:sp modelId="{4C1A6C74-6A1D-8648-BA6F-0C815A0DCBDE}">
      <dsp:nvSpPr>
        <dsp:cNvPr id="0" name=""/>
        <dsp:cNvSpPr/>
      </dsp:nvSpPr>
      <dsp:spPr>
        <a:xfrm>
          <a:off x="5936467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082090" y="762624"/>
        <a:ext cx="355966" cy="487027"/>
      </dsp:txXfrm>
    </dsp:sp>
    <dsp:sp modelId="{BFABB157-CE2D-704E-8A14-5C25476E5A71}">
      <dsp:nvSpPr>
        <dsp:cNvPr id="0" name=""/>
        <dsp:cNvSpPr/>
      </dsp:nvSpPr>
      <dsp:spPr>
        <a:xfrm>
          <a:off x="6487850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6633473" y="1939375"/>
        <a:ext cx="355966" cy="487027"/>
      </dsp:txXfrm>
    </dsp:sp>
    <dsp:sp modelId="{22C63250-4515-D849-A3D8-3FB1297C4998}">
      <dsp:nvSpPr>
        <dsp:cNvPr id="0" name=""/>
        <dsp:cNvSpPr/>
      </dsp:nvSpPr>
      <dsp:spPr>
        <a:xfrm>
          <a:off x="7031004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7176627" y="3116125"/>
        <a:ext cx="355966" cy="487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AC1046-28E7-C242-94BC-4E79CB16721E}">
      <dsp:nvSpPr>
        <dsp:cNvPr id="0" name=""/>
        <dsp:cNvSpPr/>
      </dsp:nvSpPr>
      <dsp:spPr>
        <a:xfrm>
          <a:off x="3468960" y="3189988"/>
          <a:ext cx="2206079" cy="220607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Quality and sustainability of cash flow</a:t>
          </a:r>
          <a:endParaRPr lang="en-US" sz="2200" kern="1200" dirty="0"/>
        </a:p>
      </dsp:txBody>
      <dsp:txXfrm>
        <a:off x="3792033" y="3513061"/>
        <a:ext cx="1559933" cy="1559933"/>
      </dsp:txXfrm>
    </dsp:sp>
    <dsp:sp modelId="{0FC3A95D-E879-4F40-B20C-F25AB9A57C72}">
      <dsp:nvSpPr>
        <dsp:cNvPr id="0" name=""/>
        <dsp:cNvSpPr/>
      </dsp:nvSpPr>
      <dsp:spPr>
        <a:xfrm rot="10800000">
          <a:off x="898105" y="3978662"/>
          <a:ext cx="2429458" cy="62873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8F29B24-141F-3349-A65D-18E44E1B32F6}">
      <dsp:nvSpPr>
        <dsp:cNvPr id="0" name=""/>
        <dsp:cNvSpPr/>
      </dsp:nvSpPr>
      <dsp:spPr>
        <a:xfrm>
          <a:off x="125977" y="3675326"/>
          <a:ext cx="1544255" cy="12354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Asset size</a:t>
          </a:r>
          <a:endParaRPr lang="en-US" sz="1900" kern="1200" dirty="0"/>
        </a:p>
      </dsp:txBody>
      <dsp:txXfrm>
        <a:off x="162161" y="3711510"/>
        <a:ext cx="1471887" cy="1163036"/>
      </dsp:txXfrm>
    </dsp:sp>
    <dsp:sp modelId="{E6255CF2-C241-2847-B47C-D1583F06FB2D}">
      <dsp:nvSpPr>
        <dsp:cNvPr id="0" name=""/>
        <dsp:cNvSpPr/>
      </dsp:nvSpPr>
      <dsp:spPr>
        <a:xfrm rot="12600000">
          <a:off x="1227571" y="2749079"/>
          <a:ext cx="2429458" cy="62873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D63451C-1103-BD4D-A840-9A04325B4EAD}">
      <dsp:nvSpPr>
        <dsp:cNvPr id="0" name=""/>
        <dsp:cNvSpPr/>
      </dsp:nvSpPr>
      <dsp:spPr>
        <a:xfrm>
          <a:off x="618186" y="1838379"/>
          <a:ext cx="1544255" cy="12354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Client mix</a:t>
          </a:r>
          <a:endParaRPr lang="en-US" sz="1900" kern="1200" dirty="0"/>
        </a:p>
      </dsp:txBody>
      <dsp:txXfrm>
        <a:off x="654370" y="1874563"/>
        <a:ext cx="1471887" cy="1163036"/>
      </dsp:txXfrm>
    </dsp:sp>
    <dsp:sp modelId="{B066725E-3F2C-674F-A0F2-13823DEF8A67}">
      <dsp:nvSpPr>
        <dsp:cNvPr id="0" name=""/>
        <dsp:cNvSpPr/>
      </dsp:nvSpPr>
      <dsp:spPr>
        <a:xfrm rot="14400000">
          <a:off x="2127688" y="1848962"/>
          <a:ext cx="2429458" cy="62873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AC0AE92-7011-F342-AC9A-BACB4B71060E}">
      <dsp:nvSpPr>
        <dsp:cNvPr id="0" name=""/>
        <dsp:cNvSpPr/>
      </dsp:nvSpPr>
      <dsp:spPr>
        <a:xfrm>
          <a:off x="1962924" y="493640"/>
          <a:ext cx="1544255" cy="12354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Client relationships and engagement</a:t>
          </a:r>
          <a:endParaRPr lang="en-US" sz="1900" kern="1200" dirty="0"/>
        </a:p>
      </dsp:txBody>
      <dsp:txXfrm>
        <a:off x="1999108" y="529824"/>
        <a:ext cx="1471887" cy="1163036"/>
      </dsp:txXfrm>
    </dsp:sp>
    <dsp:sp modelId="{0953BBC9-7AF5-6646-B626-6EBA1DA1A706}">
      <dsp:nvSpPr>
        <dsp:cNvPr id="0" name=""/>
        <dsp:cNvSpPr/>
      </dsp:nvSpPr>
      <dsp:spPr>
        <a:xfrm rot="16200000">
          <a:off x="3357270" y="1519496"/>
          <a:ext cx="2429458" cy="62873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AC05972-832F-5E46-B583-305863FDE0B9}">
      <dsp:nvSpPr>
        <dsp:cNvPr id="0" name=""/>
        <dsp:cNvSpPr/>
      </dsp:nvSpPr>
      <dsp:spPr>
        <a:xfrm>
          <a:off x="3799872" y="1431"/>
          <a:ext cx="1544255" cy="12354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Asset mix</a:t>
          </a:r>
          <a:endParaRPr lang="en-US" sz="1900" kern="1200" dirty="0"/>
        </a:p>
      </dsp:txBody>
      <dsp:txXfrm>
        <a:off x="3836056" y="37615"/>
        <a:ext cx="1471887" cy="1163036"/>
      </dsp:txXfrm>
    </dsp:sp>
    <dsp:sp modelId="{6B7B454D-7008-5149-A3A6-14BC3DAFFA25}">
      <dsp:nvSpPr>
        <dsp:cNvPr id="0" name=""/>
        <dsp:cNvSpPr/>
      </dsp:nvSpPr>
      <dsp:spPr>
        <a:xfrm rot="18000000">
          <a:off x="4586853" y="1848962"/>
          <a:ext cx="2429458" cy="62873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02CF2CC-6C70-964E-88B8-A0CDD4007FFE}">
      <dsp:nvSpPr>
        <dsp:cNvPr id="0" name=""/>
        <dsp:cNvSpPr/>
      </dsp:nvSpPr>
      <dsp:spPr>
        <a:xfrm>
          <a:off x="5636819" y="493640"/>
          <a:ext cx="1544255" cy="12354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Brand image, proposition, and expertise</a:t>
          </a:r>
          <a:endParaRPr lang="en-US" sz="1900" kern="1200" dirty="0"/>
        </a:p>
      </dsp:txBody>
      <dsp:txXfrm>
        <a:off x="5673003" y="529824"/>
        <a:ext cx="1471887" cy="1163036"/>
      </dsp:txXfrm>
    </dsp:sp>
    <dsp:sp modelId="{26AAB595-FFA7-3D4F-AA31-1622A7996818}">
      <dsp:nvSpPr>
        <dsp:cNvPr id="0" name=""/>
        <dsp:cNvSpPr/>
      </dsp:nvSpPr>
      <dsp:spPr>
        <a:xfrm rot="19800000">
          <a:off x="5486970" y="2749079"/>
          <a:ext cx="2429458" cy="62873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C8441E1-06BA-3A4C-8508-8FC983EFE1B2}">
      <dsp:nvSpPr>
        <dsp:cNvPr id="0" name=""/>
        <dsp:cNvSpPr/>
      </dsp:nvSpPr>
      <dsp:spPr>
        <a:xfrm>
          <a:off x="6981558" y="1838379"/>
          <a:ext cx="1544255" cy="12354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Staff </a:t>
          </a:r>
          <a:r>
            <a:rPr lang="mr-IN" sz="1900" kern="1200" dirty="0" smtClean="0"/>
            <a:t>–</a:t>
          </a:r>
          <a:r>
            <a:rPr lang="en-US" sz="1900" kern="1200" dirty="0" smtClean="0"/>
            <a:t> longevity, and client relationship</a:t>
          </a:r>
          <a:endParaRPr lang="en-US" sz="1900" kern="1200" dirty="0"/>
        </a:p>
      </dsp:txBody>
      <dsp:txXfrm>
        <a:off x="7017742" y="1874563"/>
        <a:ext cx="1471887" cy="1163036"/>
      </dsp:txXfrm>
    </dsp:sp>
    <dsp:sp modelId="{4D7F37DB-AAEA-3644-838F-E8F4EAFBB9E7}">
      <dsp:nvSpPr>
        <dsp:cNvPr id="0" name=""/>
        <dsp:cNvSpPr/>
      </dsp:nvSpPr>
      <dsp:spPr>
        <a:xfrm>
          <a:off x="5816436" y="3978662"/>
          <a:ext cx="2429458" cy="62873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BDDB321-04EA-8F41-A702-3BEAF61E7E4A}">
      <dsp:nvSpPr>
        <dsp:cNvPr id="0" name=""/>
        <dsp:cNvSpPr/>
      </dsp:nvSpPr>
      <dsp:spPr>
        <a:xfrm>
          <a:off x="7473766" y="3675326"/>
          <a:ext cx="1544255" cy="12354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Client acquisition</a:t>
          </a:r>
          <a:endParaRPr lang="en-US" sz="1900" kern="1200" dirty="0"/>
        </a:p>
      </dsp:txBody>
      <dsp:txXfrm>
        <a:off x="7509950" y="3711510"/>
        <a:ext cx="1471887" cy="11630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A9F94B-B5E2-EC49-9183-7EFC2142DFC3}">
      <dsp:nvSpPr>
        <dsp:cNvPr id="0" name=""/>
        <dsp:cNvSpPr/>
      </dsp:nvSpPr>
      <dsp:spPr>
        <a:xfrm rot="5400000">
          <a:off x="4712020" y="-1704227"/>
          <a:ext cx="1310506" cy="505155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Integrity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Competence</a:t>
          </a:r>
          <a:endParaRPr lang="en-US" sz="2300" kern="1200" dirty="0"/>
        </a:p>
      </dsp:txBody>
      <dsp:txXfrm rot="-5400000">
        <a:off x="2841497" y="230270"/>
        <a:ext cx="4987578" cy="1182558"/>
      </dsp:txXfrm>
    </dsp:sp>
    <dsp:sp modelId="{D5875F5B-8CCE-A340-B516-CCDA32360987}">
      <dsp:nvSpPr>
        <dsp:cNvPr id="0" name=""/>
        <dsp:cNvSpPr/>
      </dsp:nvSpPr>
      <dsp:spPr>
        <a:xfrm>
          <a:off x="0" y="2482"/>
          <a:ext cx="2841498" cy="163813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Trust based business</a:t>
          </a:r>
          <a:endParaRPr lang="en-US" sz="3600" kern="1200" dirty="0"/>
        </a:p>
      </dsp:txBody>
      <dsp:txXfrm>
        <a:off x="79967" y="82449"/>
        <a:ext cx="2681564" cy="1478198"/>
      </dsp:txXfrm>
    </dsp:sp>
    <dsp:sp modelId="{2B873C49-205D-EE4C-B1AA-1B76F7233CA5}">
      <dsp:nvSpPr>
        <dsp:cNvPr id="0" name=""/>
        <dsp:cNvSpPr/>
      </dsp:nvSpPr>
      <dsp:spPr>
        <a:xfrm rot="5400000">
          <a:off x="4712020" y="15811"/>
          <a:ext cx="1310506" cy="5051552"/>
        </a:xfrm>
        <a:prstGeom prst="round2SameRect">
          <a:avLst/>
        </a:prstGeom>
        <a:solidFill>
          <a:schemeClr val="accent2">
            <a:tint val="40000"/>
            <a:alpha val="90000"/>
            <a:hueOff val="2512909"/>
            <a:satOff val="-2189"/>
            <a:lumOff val="-3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2512909"/>
              <a:satOff val="-2189"/>
              <a:lumOff val="-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Technological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Product and operational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Regulatory</a:t>
          </a:r>
          <a:endParaRPr lang="en-US" sz="2300" kern="1200" dirty="0"/>
        </a:p>
      </dsp:txBody>
      <dsp:txXfrm rot="-5400000">
        <a:off x="2841497" y="1950308"/>
        <a:ext cx="4987578" cy="1182558"/>
      </dsp:txXfrm>
    </dsp:sp>
    <dsp:sp modelId="{CF41D078-7917-CF4A-A560-6CF596CB644F}">
      <dsp:nvSpPr>
        <dsp:cNvPr id="0" name=""/>
        <dsp:cNvSpPr/>
      </dsp:nvSpPr>
      <dsp:spPr>
        <a:xfrm>
          <a:off x="0" y="1722521"/>
          <a:ext cx="2841498" cy="1638132"/>
        </a:xfrm>
        <a:prstGeom prst="roundRect">
          <a:avLst/>
        </a:prstGeom>
        <a:gradFill rotWithShape="0">
          <a:gsLst>
            <a:gs pos="0">
              <a:schemeClr val="accent2">
                <a:hueOff val="2340760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60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60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Adaptability to change</a:t>
          </a:r>
          <a:endParaRPr lang="en-US" sz="3600" kern="1200" dirty="0"/>
        </a:p>
      </dsp:txBody>
      <dsp:txXfrm>
        <a:off x="79967" y="1802488"/>
        <a:ext cx="2681564" cy="1478198"/>
      </dsp:txXfrm>
    </dsp:sp>
    <dsp:sp modelId="{0504B56D-213B-8449-9B29-E54AA4AAAA5E}">
      <dsp:nvSpPr>
        <dsp:cNvPr id="0" name=""/>
        <dsp:cNvSpPr/>
      </dsp:nvSpPr>
      <dsp:spPr>
        <a:xfrm rot="5400000">
          <a:off x="4712020" y="1735850"/>
          <a:ext cx="1310506" cy="5051552"/>
        </a:xfrm>
        <a:prstGeom prst="round2SameRect">
          <a:avLst/>
        </a:prstGeom>
        <a:solidFill>
          <a:schemeClr val="accent2">
            <a:tint val="40000"/>
            <a:alpha val="90000"/>
            <a:hueOff val="5025819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19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Emotional quotient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Get the new, take care of the old</a:t>
          </a:r>
          <a:endParaRPr lang="en-US" sz="2300" kern="1200" dirty="0"/>
        </a:p>
      </dsp:txBody>
      <dsp:txXfrm rot="-5400000">
        <a:off x="2841497" y="3670347"/>
        <a:ext cx="4987578" cy="1182558"/>
      </dsp:txXfrm>
    </dsp:sp>
    <dsp:sp modelId="{99909523-0AA1-AB42-BF87-2D137C7E17BE}">
      <dsp:nvSpPr>
        <dsp:cNvPr id="0" name=""/>
        <dsp:cNvSpPr/>
      </dsp:nvSpPr>
      <dsp:spPr>
        <a:xfrm>
          <a:off x="0" y="3442560"/>
          <a:ext cx="2841498" cy="1638132"/>
        </a:xfrm>
        <a:prstGeom prst="roundRect">
          <a:avLst/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20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People business</a:t>
          </a:r>
          <a:endParaRPr lang="en-US" sz="3600" kern="1200" dirty="0"/>
        </a:p>
      </dsp:txBody>
      <dsp:txXfrm>
        <a:off x="79967" y="3522527"/>
        <a:ext cx="2681564" cy="1478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B4CF8-8035-7F4F-BC37-5754461F9882}" type="datetimeFigureOut">
              <a:rPr lang="en-US" smtClean="0"/>
              <a:t>19/02/19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F260C-F1C0-1247-AAF3-EA29E64E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482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F260C-F1C0-1247-AAF3-EA29E64E17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88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FB0D3E-962A-D646-AA68-426EDD6490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7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should you start planning for succession?</a:t>
            </a:r>
          </a:p>
          <a:p>
            <a:r>
              <a:rPr lang="en-US" dirty="0" smtClean="0"/>
              <a:t>Once you cross 50, you must</a:t>
            </a:r>
            <a:r>
              <a:rPr lang="en-US" baseline="0" dirty="0" smtClean="0"/>
              <a:t> start the process of putting the plan in action </a:t>
            </a:r>
            <a:r>
              <a:rPr lang="mr-IN" baseline="0" dirty="0" smtClean="0"/>
              <a:t>–</a:t>
            </a:r>
            <a:r>
              <a:rPr lang="en-US" baseline="0" dirty="0" smtClean="0"/>
              <a:t> identify who would take over and how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F260C-F1C0-1247-AAF3-EA29E64E171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20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BB5A-B542-1F4E-A70E-B9B3E04C4E53}" type="datetimeFigureOut">
              <a:rPr lang="en-US" smtClean="0"/>
              <a:t>19/02/19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A756-E56C-0A43-A048-E9BE3D97B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1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BB5A-B542-1F4E-A70E-B9B3E04C4E53}" type="datetimeFigureOut">
              <a:rPr lang="en-US" smtClean="0"/>
              <a:t>19/02/19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A756-E56C-0A43-A048-E9BE3D97B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40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BB5A-B542-1F4E-A70E-B9B3E04C4E53}" type="datetimeFigureOut">
              <a:rPr lang="en-US" smtClean="0"/>
              <a:t>19/02/19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A756-E56C-0A43-A048-E9BE3D97B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72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BB5A-B542-1F4E-A70E-B9B3E04C4E53}" type="datetimeFigureOut">
              <a:rPr lang="en-US" smtClean="0"/>
              <a:t>19/02/19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A756-E56C-0A43-A048-E9BE3D97B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95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BB5A-B542-1F4E-A70E-B9B3E04C4E53}" type="datetimeFigureOut">
              <a:rPr lang="en-US" smtClean="0"/>
              <a:t>19/02/19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A756-E56C-0A43-A048-E9BE3D97B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79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BB5A-B542-1F4E-A70E-B9B3E04C4E53}" type="datetimeFigureOut">
              <a:rPr lang="en-US" smtClean="0"/>
              <a:t>19/02/19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A756-E56C-0A43-A048-E9BE3D97B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44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BB5A-B542-1F4E-A70E-B9B3E04C4E53}" type="datetimeFigureOut">
              <a:rPr lang="en-US" smtClean="0"/>
              <a:t>19/02/19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A756-E56C-0A43-A048-E9BE3D97B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7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BB5A-B542-1F4E-A70E-B9B3E04C4E53}" type="datetimeFigureOut">
              <a:rPr lang="en-US" smtClean="0"/>
              <a:t>19/02/19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A756-E56C-0A43-A048-E9BE3D97B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0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BB5A-B542-1F4E-A70E-B9B3E04C4E53}" type="datetimeFigureOut">
              <a:rPr lang="en-US" smtClean="0"/>
              <a:t>19/02/19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A756-E56C-0A43-A048-E9BE3D97B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9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BB5A-B542-1F4E-A70E-B9B3E04C4E53}" type="datetimeFigureOut">
              <a:rPr lang="en-US" smtClean="0"/>
              <a:t>19/02/19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A756-E56C-0A43-A048-E9BE3D97B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59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BB5A-B542-1F4E-A70E-B9B3E04C4E53}" type="datetimeFigureOut">
              <a:rPr lang="en-US" smtClean="0"/>
              <a:t>19/02/19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9A756-E56C-0A43-A048-E9BE3D97B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2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4BB5A-B542-1F4E-A70E-B9B3E04C4E53}" type="datetimeFigureOut">
              <a:rPr lang="en-US" smtClean="0"/>
              <a:t>19/02/19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9A756-E56C-0A43-A048-E9BE3D97B8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8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7500"/>
            <a:ext cx="9144000" cy="13462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FFFF"/>
                </a:solidFill>
              </a:rPr>
              <a:t>Succession Planning for IFAs</a:t>
            </a:r>
            <a:endParaRPr lang="en-US" sz="6000" dirty="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203700"/>
            <a:ext cx="9144000" cy="1752600"/>
          </a:xfrm>
          <a:solidFill>
            <a:srgbClr val="3366FF"/>
          </a:solidFill>
        </p:spPr>
        <p:txBody>
          <a:bodyPr/>
          <a:lstStyle/>
          <a:p>
            <a:r>
              <a:rPr lang="en-US" sz="4400" dirty="0" smtClean="0">
                <a:solidFill>
                  <a:schemeClr val="bg1"/>
                </a:solidFill>
              </a:rPr>
              <a:t>Amit Trivedi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Author, Blogger, Speaker, Trainer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 descr="imag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177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Payment</a:t>
            </a:r>
            <a:endParaRPr lang="en-US" dirty="0"/>
          </a:p>
        </p:txBody>
      </p:sp>
      <p:sp>
        <p:nvSpPr>
          <p:cNvPr id="5" name="Pentagon 4"/>
          <p:cNvSpPr/>
          <p:nvPr/>
        </p:nvSpPr>
        <p:spPr>
          <a:xfrm>
            <a:off x="457200" y="1698624"/>
            <a:ext cx="5864225" cy="1003301"/>
          </a:xfrm>
          <a:prstGeom prst="homePlat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Part or full?</a:t>
            </a:r>
            <a:endParaRPr lang="en-US" sz="4000" dirty="0"/>
          </a:p>
        </p:txBody>
      </p:sp>
      <p:sp>
        <p:nvSpPr>
          <p:cNvPr id="6" name="Pentagon 5"/>
          <p:cNvSpPr/>
          <p:nvPr/>
        </p:nvSpPr>
        <p:spPr>
          <a:xfrm>
            <a:off x="1087437" y="3049586"/>
            <a:ext cx="5864225" cy="1003301"/>
          </a:xfrm>
          <a:prstGeom prst="homePlat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Over what period?</a:t>
            </a:r>
            <a:endParaRPr lang="en-US" sz="4000" dirty="0"/>
          </a:p>
        </p:txBody>
      </p:sp>
      <p:sp>
        <p:nvSpPr>
          <p:cNvPr id="7" name="Pentagon 6"/>
          <p:cNvSpPr/>
          <p:nvPr/>
        </p:nvSpPr>
        <p:spPr>
          <a:xfrm>
            <a:off x="1801812" y="4406898"/>
            <a:ext cx="5864225" cy="1003301"/>
          </a:xfrm>
          <a:prstGeom prst="homePlate">
            <a:avLst/>
          </a:prstGeom>
          <a:solidFill>
            <a:srgbClr val="33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Cash or kind?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52484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22313" y="3319463"/>
            <a:ext cx="7772400" cy="150018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It is not just about what you get, it is also about what your clients are left with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2313" y="4819650"/>
            <a:ext cx="7772400" cy="1362075"/>
          </a:xfrm>
        </p:spPr>
        <p:txBody>
          <a:bodyPr/>
          <a:lstStyle/>
          <a:p>
            <a:r>
              <a:rPr lang="en-US" cap="none" dirty="0" smtClean="0"/>
              <a:t>Be sensitive to client requirements</a:t>
            </a:r>
            <a:endParaRPr lang="en-US" cap="non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3574" r="24710"/>
          <a:stretch/>
        </p:blipFill>
        <p:spPr>
          <a:xfrm>
            <a:off x="2360706" y="603063"/>
            <a:ext cx="4497294" cy="296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43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good successor?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413760"/>
              </p:ext>
            </p:extLst>
          </p:nvPr>
        </p:nvGraphicFramePr>
        <p:xfrm>
          <a:off x="793750" y="1600200"/>
          <a:ext cx="7893050" cy="5083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1600200"/>
            <a:ext cx="793750" cy="50831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40000"/>
              </a:lnSpc>
            </a:pPr>
            <a:r>
              <a:rPr lang="en-US" sz="7200" dirty="0" smtClean="0"/>
              <a:t>TAP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358702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5875F5B-8CCE-A340-B516-CCDA323609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D5875F5B-8CCE-A340-B516-CCDA323609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CA9F94B-B5E2-EC49-9183-7EFC2142DF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dgm id="{0CA9F94B-B5E2-EC49-9183-7EFC2142DF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F41D078-7917-CF4A-A560-6CF596CB64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CF41D078-7917-CF4A-A560-6CF596CB64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B873C49-205D-EE4C-B1AA-1B76F7233C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2B873C49-205D-EE4C-B1AA-1B76F7233C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9909523-0AA1-AB42-BF87-2D137C7E17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graphicEl>
                                              <a:dgm id="{99909523-0AA1-AB42-BF87-2D137C7E17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504B56D-213B-8449-9B29-E54AA4AAAA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>
                                            <p:graphicEl>
                                              <a:dgm id="{0504B56D-213B-8449-9B29-E54AA4AAAA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 smtClean="0"/>
              <a:t>When?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3834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292725"/>
            <a:ext cx="9144000" cy="566738"/>
          </a:xfrm>
          <a:solidFill>
            <a:srgbClr val="FF0000"/>
          </a:solidFill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</a:rPr>
              <a:t>Thank you very much!</a:t>
            </a:r>
            <a:endParaRPr lang="en-US" sz="3600" dirty="0">
              <a:solidFill>
                <a:srgbClr val="FFFF00"/>
              </a:solidFill>
            </a:endParaRPr>
          </a:p>
        </p:txBody>
      </p:sp>
      <p:pic>
        <p:nvPicPr>
          <p:cNvPr id="5" name="Picture Placeholder 4" descr="3 books.JPG"/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667" t="14816" r="-16667" b="5709"/>
          <a:stretch/>
        </p:blipFill>
        <p:spPr>
          <a:xfrm>
            <a:off x="407371" y="0"/>
            <a:ext cx="8282865" cy="493712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5780088"/>
            <a:ext cx="9144000" cy="804862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</a:rPr>
              <a:t>Amit Trivedi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179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20027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721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3297"/>
            <a:ext cx="8229600" cy="1732026"/>
          </a:xfrm>
          <a:solidFill>
            <a:srgbClr val="3366FF"/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solidFill>
                  <a:srgbClr val="FFFF00"/>
                </a:solidFill>
              </a:rPr>
              <a:t>Why</a:t>
            </a:r>
            <a:r>
              <a:rPr lang="en-US" sz="4800" dirty="0" smtClean="0">
                <a:solidFill>
                  <a:schemeClr val="bg1"/>
                </a:solidFill>
              </a:rPr>
              <a:t>?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203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You owe it to </a:t>
            </a:r>
          </a:p>
          <a:p>
            <a:pPr marL="457200" lvl="1" indent="0">
              <a:buNone/>
            </a:pPr>
            <a:r>
              <a:rPr lang="en-US" sz="4000" dirty="0" smtClean="0"/>
              <a:t>Your clients …</a:t>
            </a:r>
          </a:p>
          <a:p>
            <a:pPr marL="457200" lvl="1" indent="0">
              <a:buNone/>
            </a:pPr>
            <a:r>
              <a:rPr lang="en-US" sz="4000" dirty="0" smtClean="0"/>
              <a:t>Your family </a:t>
            </a:r>
            <a:r>
              <a:rPr lang="mr-IN" sz="4000" dirty="0" smtClean="0"/>
              <a:t>…</a:t>
            </a:r>
            <a:endParaRPr lang="en-US" sz="4000" dirty="0" smtClean="0"/>
          </a:p>
          <a:p>
            <a:pPr marL="457200" lvl="1" indent="0">
              <a:buNone/>
            </a:pPr>
            <a:r>
              <a:rPr lang="en-US" sz="4000" dirty="0" smtClean="0"/>
              <a:t>Your employees </a:t>
            </a:r>
            <a:r>
              <a:rPr lang="mr-IN" sz="4000" dirty="0" smtClean="0"/>
              <a:t>…</a:t>
            </a:r>
            <a:endParaRPr lang="en-US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5100" y="3763963"/>
            <a:ext cx="34417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46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takes over?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children 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Your partners 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Your team 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An outsider 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175000" y="4137024"/>
            <a:ext cx="3048000" cy="1343025"/>
          </a:xfrm>
          <a:prstGeom prst="ellipse">
            <a:avLst/>
          </a:prstGeom>
          <a:solidFill>
            <a:srgbClr val="3366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Sole proprietorship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292725" y="2270124"/>
            <a:ext cx="3048000" cy="1343025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Partnership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016625" y="5333999"/>
            <a:ext cx="3048000" cy="1343025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Company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327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30275"/>
            <a:ext cx="7772400" cy="1362075"/>
          </a:xfrm>
        </p:spPr>
        <p:txBody>
          <a:bodyPr/>
          <a:lstStyle/>
          <a:p>
            <a:pPr algn="ctr"/>
            <a:r>
              <a:rPr lang="en-US" cap="none" dirty="0" smtClean="0"/>
              <a:t>Transfer of business ownership</a:t>
            </a:r>
            <a:endParaRPr lang="en-US" cap="non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844675"/>
            <a:ext cx="83820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705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transfer business?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09550" y="2644775"/>
            <a:ext cx="3810000" cy="1936750"/>
          </a:xfrm>
          <a:prstGeom prst="ellipse">
            <a:avLst/>
          </a:prstGeom>
          <a:solidFill>
            <a:srgbClr val="3366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Sole proprietorship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48150" y="1676400"/>
            <a:ext cx="3810000" cy="193675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Partnership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479800" y="4581525"/>
            <a:ext cx="3810000" cy="193675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Company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38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ave 5"/>
          <p:cNvSpPr/>
          <p:nvPr/>
        </p:nvSpPr>
        <p:spPr>
          <a:xfrm>
            <a:off x="282576" y="79375"/>
            <a:ext cx="3035299" cy="1317625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Valuation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 algn="ctr">
              <a:spcAft>
                <a:spcPts val="1800"/>
              </a:spcAft>
              <a:buNone/>
            </a:pPr>
            <a:r>
              <a:rPr lang="en-US" sz="4000" b="1" dirty="0"/>
              <a:t>Valuation</a:t>
            </a:r>
            <a:r>
              <a:rPr lang="en-US" sz="4000" dirty="0"/>
              <a:t> </a:t>
            </a:r>
            <a:r>
              <a:rPr lang="en-US" sz="6600" dirty="0"/>
              <a:t>≠ </a:t>
            </a:r>
            <a:r>
              <a:rPr lang="en-US" sz="4000" dirty="0"/>
              <a:t>% of AUM</a:t>
            </a:r>
            <a:endParaRPr lang="en-US" sz="4000" b="1" dirty="0"/>
          </a:p>
          <a:p>
            <a:pPr marL="0" indent="0" algn="ctr">
              <a:spcAft>
                <a:spcPts val="1800"/>
              </a:spcAft>
              <a:buNone/>
            </a:pPr>
            <a:r>
              <a:rPr lang="en-US" sz="4000" b="1" dirty="0"/>
              <a:t>Valuation</a:t>
            </a:r>
            <a:r>
              <a:rPr lang="en-US" sz="4000" dirty="0"/>
              <a:t> </a:t>
            </a:r>
            <a:r>
              <a:rPr lang="en-US" sz="6600" dirty="0"/>
              <a:t>≠ </a:t>
            </a:r>
            <a:r>
              <a:rPr lang="en-US" sz="4000" dirty="0"/>
              <a:t>multiple of income</a:t>
            </a:r>
          </a:p>
          <a:p>
            <a:pPr marL="0" indent="0" algn="ctr">
              <a:spcAft>
                <a:spcPts val="1800"/>
              </a:spcAft>
              <a:buNone/>
            </a:pPr>
            <a:r>
              <a:rPr lang="en-US" sz="4000" b="1" dirty="0" smtClean="0"/>
              <a:t>Valuation</a:t>
            </a:r>
            <a:r>
              <a:rPr lang="en-US" sz="4000" dirty="0" smtClean="0"/>
              <a:t> </a:t>
            </a:r>
            <a:r>
              <a:rPr lang="en-US" sz="6600" dirty="0" smtClean="0"/>
              <a:t>≠ </a:t>
            </a:r>
            <a:r>
              <a:rPr lang="en-US" sz="6600" dirty="0" smtClean="0">
                <a:latin typeface="Apple Chancery"/>
                <a:cs typeface="Apple Chancery"/>
              </a:rPr>
              <a:t>f</a:t>
            </a:r>
            <a:r>
              <a:rPr lang="en-US" sz="4000" dirty="0" smtClean="0"/>
              <a:t> (blood, sweat, tears)</a:t>
            </a:r>
            <a:endParaRPr lang="en-US" sz="4000" dirty="0"/>
          </a:p>
          <a:p>
            <a:pPr marL="0" indent="0" algn="ctr">
              <a:spcAft>
                <a:spcPts val="1800"/>
              </a:spcAft>
              <a:buNone/>
            </a:pPr>
            <a:endParaRPr lang="en-US" sz="4000" dirty="0"/>
          </a:p>
          <a:p>
            <a:pPr marL="0" indent="0" algn="ctr">
              <a:spcAft>
                <a:spcPts val="1800"/>
              </a:spcAft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91928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167100"/>
              </p:ext>
            </p:extLst>
          </p:nvPr>
        </p:nvGraphicFramePr>
        <p:xfrm>
          <a:off x="0" y="1460501"/>
          <a:ext cx="9144000" cy="539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Wave 5"/>
          <p:cNvSpPr/>
          <p:nvPr/>
        </p:nvSpPr>
        <p:spPr>
          <a:xfrm>
            <a:off x="282576" y="79375"/>
            <a:ext cx="3035299" cy="1317625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/>
              <a:t>Valuation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32320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DAC1046-28E7-C242-94BC-4E79CB1672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1DAC1046-28E7-C242-94BC-4E79CB1672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FC3A95D-E879-4F40-B20C-F25AB9A57C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0FC3A95D-E879-4F40-B20C-F25AB9A57C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8F29B24-141F-3349-A65D-18E44E1B32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88F29B24-141F-3349-A65D-18E44E1B32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6255CF2-C241-2847-B47C-D1583F06FB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E6255CF2-C241-2847-B47C-D1583F06FB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D63451C-1103-BD4D-A840-9A04325B4E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DD63451C-1103-BD4D-A840-9A04325B4E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066725E-3F2C-674F-A0F2-13823DEF8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B066725E-3F2C-674F-A0F2-13823DEF8A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AC0AE92-7011-F342-AC9A-BACB4B7106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2AC0AE92-7011-F342-AC9A-BACB4B7106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953BBC9-7AF5-6646-B626-6EBA1DA1A7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">
                                            <p:graphicEl>
                                              <a:dgm id="{0953BBC9-7AF5-6646-B626-6EBA1DA1A7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AC05972-832F-5E46-B583-305863FDE0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dgm id="{AAC05972-832F-5E46-B583-305863FDE0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B7B454D-7008-5149-A3A6-14BC3DAFFA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">
                                            <p:graphicEl>
                                              <a:dgm id="{6B7B454D-7008-5149-A3A6-14BC3DAFFA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02CF2CC-6C70-964E-88B8-A0CDD4007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graphicEl>
                                              <a:dgm id="{802CF2CC-6C70-964E-88B8-A0CDD4007F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6AAB595-FFA7-3D4F-AA31-1622A79968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>
                                            <p:graphicEl>
                                              <a:dgm id="{26AAB595-FFA7-3D4F-AA31-1622A79968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C8441E1-06BA-3A4C-8508-8FC983EFE1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">
                                            <p:graphicEl>
                                              <a:dgm id="{5C8441E1-06BA-3A4C-8508-8FC983EFE1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D7F37DB-AAEA-3644-838F-E8F4EAFBB9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">
                                            <p:graphicEl>
                                              <a:dgm id="{4D7F37DB-AAEA-3644-838F-E8F4EAFBB9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BDDB321-04EA-8F41-A702-3BEAF61E7E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">
                                            <p:graphicEl>
                                              <a:dgm id="{4BDDB321-04EA-8F41-A702-3BEAF61E7E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239</Words>
  <Application>Microsoft Macintosh PowerPoint</Application>
  <PresentationFormat>On-screen Show (4:3)</PresentationFormat>
  <Paragraphs>65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Succession Planning for IFAs</vt:lpstr>
      <vt:lpstr>Agenda</vt:lpstr>
      <vt:lpstr>PowerPoint Presentation</vt:lpstr>
      <vt:lpstr>PowerPoint Presentation</vt:lpstr>
      <vt:lpstr>Who takes over?</vt:lpstr>
      <vt:lpstr>Transfer of business ownership</vt:lpstr>
      <vt:lpstr>How do you transfer business?</vt:lpstr>
      <vt:lpstr>PowerPoint Presentation</vt:lpstr>
      <vt:lpstr>PowerPoint Presentation</vt:lpstr>
      <vt:lpstr>Payment</vt:lpstr>
      <vt:lpstr>Be sensitive to client requirements</vt:lpstr>
      <vt:lpstr>What makes a good successor?</vt:lpstr>
      <vt:lpstr>PowerPoint Presentation</vt:lpstr>
      <vt:lpstr>Thank you very much!</vt:lpstr>
    </vt:vector>
  </TitlesOfParts>
  <Company>Karmayog Knowledge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Succession Planning for IFAs</dc:title>
  <dc:creator>Amit Trivedi</dc:creator>
  <cp:lastModifiedBy>Amit Trivedi</cp:lastModifiedBy>
  <cp:revision>45</cp:revision>
  <dcterms:created xsi:type="dcterms:W3CDTF">2019-02-16T08:47:06Z</dcterms:created>
  <dcterms:modified xsi:type="dcterms:W3CDTF">2019-02-19T13:12:12Z</dcterms:modified>
</cp:coreProperties>
</file>